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9" r:id="rId7"/>
    <p:sldId id="260" r:id="rId8"/>
    <p:sldId id="261" r:id="rId9"/>
    <p:sldId id="263" r:id="rId10"/>
    <p:sldId id="271" r:id="rId11"/>
    <p:sldId id="270" r:id="rId12"/>
    <p:sldId id="269" r:id="rId13"/>
    <p:sldId id="268" r:id="rId14"/>
    <p:sldId id="264" r:id="rId15"/>
    <p:sldId id="262" r:id="rId16"/>
    <p:sldId id="267" r:id="rId17"/>
    <p:sldId id="265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20C720-1F5C-4293-9EFC-07DA7E92129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CEB057-E192-49CA-AF16-D07CC284FC4E}">
      <dgm:prSet phldrT="[Text]"/>
      <dgm:spPr/>
      <dgm:t>
        <a:bodyPr/>
        <a:lstStyle/>
        <a:p>
          <a:r>
            <a:rPr lang="en-US" dirty="0"/>
            <a:t>NEWAYGO</a:t>
          </a:r>
        </a:p>
      </dgm:t>
    </dgm:pt>
    <dgm:pt modelId="{24008828-75AF-4CA1-AD3E-8195E9998821}" type="parTrans" cxnId="{EBB2346D-DC0A-4800-B03E-64C3BDAF2758}">
      <dgm:prSet/>
      <dgm:spPr/>
      <dgm:t>
        <a:bodyPr/>
        <a:lstStyle/>
        <a:p>
          <a:endParaRPr lang="en-US"/>
        </a:p>
      </dgm:t>
    </dgm:pt>
    <dgm:pt modelId="{3CF18293-260F-4A57-9112-24251F23D202}" type="sibTrans" cxnId="{EBB2346D-DC0A-4800-B03E-64C3BDAF2758}">
      <dgm:prSet/>
      <dgm:spPr/>
      <dgm:t>
        <a:bodyPr/>
        <a:lstStyle/>
        <a:p>
          <a:endParaRPr lang="en-US"/>
        </a:p>
      </dgm:t>
    </dgm:pt>
    <dgm:pt modelId="{DCE0EF65-D2CE-4D3C-B85D-C2E9B73DBBE0}">
      <dgm:prSet phldrT="[Text]"/>
      <dgm:spPr/>
      <dgm:t>
        <a:bodyPr/>
        <a:lstStyle/>
        <a:p>
          <a:r>
            <a:rPr lang="en-US" dirty="0"/>
            <a:t>Newaygo office</a:t>
          </a:r>
        </a:p>
      </dgm:t>
    </dgm:pt>
    <dgm:pt modelId="{F0FB7FE0-35EC-46F1-8B19-F33BB53D5B56}" type="parTrans" cxnId="{70DAD2DB-3009-4DA6-A329-9742A047A92B}">
      <dgm:prSet/>
      <dgm:spPr/>
      <dgm:t>
        <a:bodyPr/>
        <a:lstStyle/>
        <a:p>
          <a:endParaRPr lang="en-US"/>
        </a:p>
      </dgm:t>
    </dgm:pt>
    <dgm:pt modelId="{9CFAAF71-C042-44E4-A247-404C83581CCF}" type="sibTrans" cxnId="{70DAD2DB-3009-4DA6-A329-9742A047A92B}">
      <dgm:prSet/>
      <dgm:spPr/>
      <dgm:t>
        <a:bodyPr/>
        <a:lstStyle/>
        <a:p>
          <a:endParaRPr lang="en-US"/>
        </a:p>
      </dgm:t>
    </dgm:pt>
    <dgm:pt modelId="{DBDECE10-06BC-4BAE-8441-E30EE136BEF7}">
      <dgm:prSet phldrT="[Text]"/>
      <dgm:spPr/>
      <dgm:t>
        <a:bodyPr/>
        <a:lstStyle/>
        <a:p>
          <a:r>
            <a:rPr lang="en-US" dirty="0">
              <a:solidFill>
                <a:schemeClr val="accent1"/>
              </a:solidFill>
            </a:rPr>
            <a:t>City of Newaygo and Fremont Police Departments</a:t>
          </a:r>
        </a:p>
      </dgm:t>
    </dgm:pt>
    <dgm:pt modelId="{5D5772A1-D464-4763-BB0D-F741C89D26E4}" type="parTrans" cxnId="{7F027683-E0BD-4CC0-90C2-A53CD0120B2E}">
      <dgm:prSet/>
      <dgm:spPr/>
      <dgm:t>
        <a:bodyPr/>
        <a:lstStyle/>
        <a:p>
          <a:endParaRPr lang="en-US"/>
        </a:p>
      </dgm:t>
    </dgm:pt>
    <dgm:pt modelId="{B50AABBA-15B6-45ED-A822-4EAF31C3D74E}" type="sibTrans" cxnId="{7F027683-E0BD-4CC0-90C2-A53CD0120B2E}">
      <dgm:prSet/>
      <dgm:spPr/>
      <dgm:t>
        <a:bodyPr/>
        <a:lstStyle/>
        <a:p>
          <a:endParaRPr lang="en-US"/>
        </a:p>
      </dgm:t>
    </dgm:pt>
    <dgm:pt modelId="{157268E8-A947-431E-AADA-6F2A641A17E3}">
      <dgm:prSet phldrT="[Text]"/>
      <dgm:spPr/>
      <dgm:t>
        <a:bodyPr/>
        <a:lstStyle/>
        <a:p>
          <a:r>
            <a:rPr lang="en-US" dirty="0"/>
            <a:t>KENT</a:t>
          </a:r>
        </a:p>
      </dgm:t>
    </dgm:pt>
    <dgm:pt modelId="{F118B1D3-8FCA-4502-81E2-CD4C738C9D5D}" type="parTrans" cxnId="{DC299EF4-7776-44D0-870F-E7366147DA0B}">
      <dgm:prSet/>
      <dgm:spPr/>
      <dgm:t>
        <a:bodyPr/>
        <a:lstStyle/>
        <a:p>
          <a:endParaRPr lang="en-US"/>
        </a:p>
      </dgm:t>
    </dgm:pt>
    <dgm:pt modelId="{DCC90059-1FDC-42AD-A227-E9C93CE72071}" type="sibTrans" cxnId="{DC299EF4-7776-44D0-870F-E7366147DA0B}">
      <dgm:prSet/>
      <dgm:spPr/>
      <dgm:t>
        <a:bodyPr/>
        <a:lstStyle/>
        <a:p>
          <a:endParaRPr lang="en-US"/>
        </a:p>
      </dgm:t>
    </dgm:pt>
    <dgm:pt modelId="{0653A12B-6DBD-4F97-806C-F7E6D9036931}">
      <dgm:prSet phldrT="[Text]"/>
      <dgm:spPr/>
      <dgm:t>
        <a:bodyPr/>
        <a:lstStyle/>
        <a:p>
          <a:r>
            <a:rPr lang="en-US" dirty="0"/>
            <a:t>Main Campus</a:t>
          </a:r>
        </a:p>
      </dgm:t>
    </dgm:pt>
    <dgm:pt modelId="{1B19106E-01D0-43AF-974A-485F7C34DAF9}" type="parTrans" cxnId="{D7E09523-A3D9-4337-9DEC-EA1442F2AA45}">
      <dgm:prSet/>
      <dgm:spPr/>
      <dgm:t>
        <a:bodyPr/>
        <a:lstStyle/>
        <a:p>
          <a:endParaRPr lang="en-US"/>
        </a:p>
      </dgm:t>
    </dgm:pt>
    <dgm:pt modelId="{7756C9C8-95FC-44FB-9642-A60BBBFEA408}" type="sibTrans" cxnId="{D7E09523-A3D9-4337-9DEC-EA1442F2AA45}">
      <dgm:prSet/>
      <dgm:spPr/>
      <dgm:t>
        <a:bodyPr/>
        <a:lstStyle/>
        <a:p>
          <a:endParaRPr lang="en-US"/>
        </a:p>
      </dgm:t>
    </dgm:pt>
    <dgm:pt modelId="{F864842D-9118-4CD3-80F0-489435C41D5E}">
      <dgm:prSet phldrT="[Text]"/>
      <dgm:spPr/>
      <dgm:t>
        <a:bodyPr/>
        <a:lstStyle/>
        <a:p>
          <a:r>
            <a:rPr lang="en-US" dirty="0"/>
            <a:t>Schools</a:t>
          </a:r>
        </a:p>
      </dgm:t>
    </dgm:pt>
    <dgm:pt modelId="{15E0642B-182F-4CB4-AFE1-C3AE57D7A2C4}" type="parTrans" cxnId="{01152FF0-34C1-47D3-A084-354CB8C3FA0B}">
      <dgm:prSet/>
      <dgm:spPr/>
      <dgm:t>
        <a:bodyPr/>
        <a:lstStyle/>
        <a:p>
          <a:endParaRPr lang="en-US"/>
        </a:p>
      </dgm:t>
    </dgm:pt>
    <dgm:pt modelId="{315A88D6-FC23-4DF3-A872-607524060303}" type="sibTrans" cxnId="{01152FF0-34C1-47D3-A084-354CB8C3FA0B}">
      <dgm:prSet/>
      <dgm:spPr/>
      <dgm:t>
        <a:bodyPr/>
        <a:lstStyle/>
        <a:p>
          <a:endParaRPr lang="en-US"/>
        </a:p>
      </dgm:t>
    </dgm:pt>
    <dgm:pt modelId="{D70EF552-F858-4B44-AECE-46C3AF4C183D}">
      <dgm:prSet phldrT="[Text]"/>
      <dgm:spPr/>
      <dgm:t>
        <a:bodyPr/>
        <a:lstStyle/>
        <a:p>
          <a:r>
            <a:rPr lang="en-US" dirty="0"/>
            <a:t>OTTAWA</a:t>
          </a:r>
        </a:p>
      </dgm:t>
    </dgm:pt>
    <dgm:pt modelId="{4300A5B1-1BD4-4271-8816-88B7F44FD3E3}" type="parTrans" cxnId="{42023282-7D2F-43F4-A99A-A4B8AA9F9683}">
      <dgm:prSet/>
      <dgm:spPr/>
      <dgm:t>
        <a:bodyPr/>
        <a:lstStyle/>
        <a:p>
          <a:endParaRPr lang="en-US"/>
        </a:p>
      </dgm:t>
    </dgm:pt>
    <dgm:pt modelId="{CA176B9B-42E9-477F-8942-87C932175A1A}" type="sibTrans" cxnId="{42023282-7D2F-43F4-A99A-A4B8AA9F9683}">
      <dgm:prSet/>
      <dgm:spPr/>
      <dgm:t>
        <a:bodyPr/>
        <a:lstStyle/>
        <a:p>
          <a:endParaRPr lang="en-US"/>
        </a:p>
      </dgm:t>
    </dgm:pt>
    <dgm:pt modelId="{0241D203-0B59-46DB-9E99-1853680B756F}">
      <dgm:prSet phldrT="[Text]"/>
      <dgm:spPr/>
      <dgm:t>
        <a:bodyPr/>
        <a:lstStyle/>
        <a:p>
          <a:r>
            <a:rPr lang="en-US" dirty="0"/>
            <a:t>Holland office</a:t>
          </a:r>
        </a:p>
      </dgm:t>
    </dgm:pt>
    <dgm:pt modelId="{9B046662-F607-4001-AAAF-98103FA12245}" type="parTrans" cxnId="{DF8B6C0D-F814-4345-84EF-CAFB83023145}">
      <dgm:prSet/>
      <dgm:spPr/>
      <dgm:t>
        <a:bodyPr/>
        <a:lstStyle/>
        <a:p>
          <a:endParaRPr lang="en-US"/>
        </a:p>
      </dgm:t>
    </dgm:pt>
    <dgm:pt modelId="{A23AA60A-6AAF-40EB-A225-076737801386}" type="sibTrans" cxnId="{DF8B6C0D-F814-4345-84EF-CAFB83023145}">
      <dgm:prSet/>
      <dgm:spPr/>
      <dgm:t>
        <a:bodyPr/>
        <a:lstStyle/>
        <a:p>
          <a:endParaRPr lang="en-US"/>
        </a:p>
      </dgm:t>
    </dgm:pt>
    <dgm:pt modelId="{AEBC028A-F725-48DB-976B-493B535706DE}">
      <dgm:prSet phldrT="[Text]"/>
      <dgm:spPr/>
      <dgm:t>
        <a:bodyPr/>
        <a:lstStyle/>
        <a:p>
          <a:r>
            <a:rPr lang="en-US" dirty="0"/>
            <a:t>Schools</a:t>
          </a:r>
        </a:p>
      </dgm:t>
    </dgm:pt>
    <dgm:pt modelId="{35631090-607A-407D-99BA-3C628DBFB528}" type="parTrans" cxnId="{EB9D6B25-E49A-40E4-A8A2-E0CBC18B4EA0}">
      <dgm:prSet/>
      <dgm:spPr/>
      <dgm:t>
        <a:bodyPr/>
        <a:lstStyle/>
        <a:p>
          <a:endParaRPr lang="en-US"/>
        </a:p>
      </dgm:t>
    </dgm:pt>
    <dgm:pt modelId="{253E1266-6D08-41FB-AD46-14A4160301CE}" type="sibTrans" cxnId="{EB9D6B25-E49A-40E4-A8A2-E0CBC18B4EA0}">
      <dgm:prSet/>
      <dgm:spPr/>
      <dgm:t>
        <a:bodyPr/>
        <a:lstStyle/>
        <a:p>
          <a:endParaRPr lang="en-US"/>
        </a:p>
      </dgm:t>
    </dgm:pt>
    <dgm:pt modelId="{637A6FA2-F6DA-414D-9E70-0F2D6A9A9DEB}">
      <dgm:prSet/>
      <dgm:spPr/>
      <dgm:t>
        <a:bodyPr/>
        <a:lstStyle/>
        <a:p>
          <a:r>
            <a:rPr lang="en-US" dirty="0"/>
            <a:t>ALLEGAN</a:t>
          </a:r>
        </a:p>
      </dgm:t>
    </dgm:pt>
    <dgm:pt modelId="{4C3612D3-907F-48BC-A38F-950D6966BDBC}" type="parTrans" cxnId="{7B871ADB-54B6-41C3-9E6F-2BD771532631}">
      <dgm:prSet/>
      <dgm:spPr/>
      <dgm:t>
        <a:bodyPr/>
        <a:lstStyle/>
        <a:p>
          <a:endParaRPr lang="en-US"/>
        </a:p>
      </dgm:t>
    </dgm:pt>
    <dgm:pt modelId="{899DBBD5-F1F5-48FF-81D0-9D8F946005ED}" type="sibTrans" cxnId="{7B871ADB-54B6-41C3-9E6F-2BD771532631}">
      <dgm:prSet/>
      <dgm:spPr/>
      <dgm:t>
        <a:bodyPr/>
        <a:lstStyle/>
        <a:p>
          <a:endParaRPr lang="en-US"/>
        </a:p>
      </dgm:t>
    </dgm:pt>
    <dgm:pt modelId="{23D84046-17F8-4522-B383-55EB734F99D2}">
      <dgm:prSet/>
      <dgm:spPr/>
      <dgm:t>
        <a:bodyPr/>
        <a:lstStyle/>
        <a:p>
          <a:r>
            <a:rPr lang="en-US" dirty="0"/>
            <a:t>MUSKEGON</a:t>
          </a:r>
        </a:p>
      </dgm:t>
    </dgm:pt>
    <dgm:pt modelId="{AE024112-2828-4286-ABE7-F7AFF62EED1E}" type="parTrans" cxnId="{7F7F477F-2001-4DC0-BB98-AF46729796E5}">
      <dgm:prSet/>
      <dgm:spPr/>
      <dgm:t>
        <a:bodyPr/>
        <a:lstStyle/>
        <a:p>
          <a:endParaRPr lang="en-US"/>
        </a:p>
      </dgm:t>
    </dgm:pt>
    <dgm:pt modelId="{4848B52C-6F8C-4DDF-8D55-ABDCFFFCBA23}" type="sibTrans" cxnId="{7F7F477F-2001-4DC0-BB98-AF46729796E5}">
      <dgm:prSet/>
      <dgm:spPr/>
      <dgm:t>
        <a:bodyPr/>
        <a:lstStyle/>
        <a:p>
          <a:endParaRPr lang="en-US"/>
        </a:p>
      </dgm:t>
    </dgm:pt>
    <dgm:pt modelId="{4015705D-D589-47DB-A33B-B302B2A45A33}">
      <dgm:prSet phldrT="[Text]"/>
      <dgm:spPr/>
      <dgm:t>
        <a:bodyPr/>
        <a:lstStyle/>
        <a:p>
          <a:r>
            <a:rPr lang="en-US" dirty="0"/>
            <a:t>Schools</a:t>
          </a:r>
        </a:p>
      </dgm:t>
    </dgm:pt>
    <dgm:pt modelId="{874F2D82-6761-4533-9B32-6303196B9C35}" type="parTrans" cxnId="{096D700B-EA3D-469F-854F-5E75EC358D25}">
      <dgm:prSet/>
      <dgm:spPr/>
      <dgm:t>
        <a:bodyPr/>
        <a:lstStyle/>
        <a:p>
          <a:endParaRPr lang="en-US"/>
        </a:p>
      </dgm:t>
    </dgm:pt>
    <dgm:pt modelId="{9E799EBC-E568-4F5C-8A6C-2C211E994474}" type="sibTrans" cxnId="{096D700B-EA3D-469F-854F-5E75EC358D25}">
      <dgm:prSet/>
      <dgm:spPr/>
      <dgm:t>
        <a:bodyPr/>
        <a:lstStyle/>
        <a:p>
          <a:endParaRPr lang="en-US"/>
        </a:p>
      </dgm:t>
    </dgm:pt>
    <dgm:pt modelId="{9A9D5B89-9517-4FA6-B4F9-251FA6E62159}">
      <dgm:prSet phldrT="[Text]"/>
      <dgm:spPr/>
      <dgm:t>
        <a:bodyPr/>
        <a:lstStyle/>
        <a:p>
          <a:r>
            <a:rPr lang="en-US" dirty="0"/>
            <a:t>Shelters</a:t>
          </a:r>
        </a:p>
      </dgm:t>
    </dgm:pt>
    <dgm:pt modelId="{D5256EBE-BD74-406F-87A0-20CCE8B1CB56}" type="parTrans" cxnId="{D310E79B-6B29-4B16-921E-8FA0A739959E}">
      <dgm:prSet/>
      <dgm:spPr/>
      <dgm:t>
        <a:bodyPr/>
        <a:lstStyle/>
        <a:p>
          <a:endParaRPr lang="en-US"/>
        </a:p>
      </dgm:t>
    </dgm:pt>
    <dgm:pt modelId="{42C013A6-716C-4212-8164-110D3C207E08}" type="sibTrans" cxnId="{D310E79B-6B29-4B16-921E-8FA0A739959E}">
      <dgm:prSet/>
      <dgm:spPr/>
      <dgm:t>
        <a:bodyPr/>
        <a:lstStyle/>
        <a:p>
          <a:endParaRPr lang="en-US"/>
        </a:p>
      </dgm:t>
    </dgm:pt>
    <dgm:pt modelId="{7CFEB989-8141-473F-890E-DC087EC38B70}">
      <dgm:prSet phldrT="[Text]"/>
      <dgm:spPr/>
      <dgm:t>
        <a:bodyPr/>
        <a:lstStyle/>
        <a:p>
          <a:r>
            <a:rPr lang="en-US" dirty="0"/>
            <a:t>North County</a:t>
          </a:r>
        </a:p>
      </dgm:t>
    </dgm:pt>
    <dgm:pt modelId="{DDC4177B-8A22-480E-9B6E-44C661627CAB}" type="parTrans" cxnId="{DB63A35A-64BC-4103-AC28-1EEF350DA831}">
      <dgm:prSet/>
      <dgm:spPr/>
      <dgm:t>
        <a:bodyPr/>
        <a:lstStyle/>
        <a:p>
          <a:endParaRPr lang="en-US"/>
        </a:p>
      </dgm:t>
    </dgm:pt>
    <dgm:pt modelId="{962A5686-CBBD-4F7E-9A35-D6A4FA5267B8}" type="sibTrans" cxnId="{DB63A35A-64BC-4103-AC28-1EEF350DA831}">
      <dgm:prSet/>
      <dgm:spPr/>
      <dgm:t>
        <a:bodyPr/>
        <a:lstStyle/>
        <a:p>
          <a:endParaRPr lang="en-US"/>
        </a:p>
      </dgm:t>
    </dgm:pt>
    <dgm:pt modelId="{4DC8D109-8698-4127-AAE7-09EB0706ABB7}">
      <dgm:prSet/>
      <dgm:spPr/>
      <dgm:t>
        <a:bodyPr/>
        <a:lstStyle/>
        <a:p>
          <a:r>
            <a:rPr lang="en-US" dirty="0"/>
            <a:t>Allegan office</a:t>
          </a:r>
        </a:p>
      </dgm:t>
    </dgm:pt>
    <dgm:pt modelId="{8F11EF87-D1CE-4279-A895-F44138C7115E}" type="parTrans" cxnId="{DA8B7307-047C-4188-B024-022F3670361B}">
      <dgm:prSet/>
      <dgm:spPr/>
      <dgm:t>
        <a:bodyPr/>
        <a:lstStyle/>
        <a:p>
          <a:endParaRPr lang="en-US"/>
        </a:p>
      </dgm:t>
    </dgm:pt>
    <dgm:pt modelId="{1A8845A1-2A6A-4C95-B75B-9F44D8143CC3}" type="sibTrans" cxnId="{DA8B7307-047C-4188-B024-022F3670361B}">
      <dgm:prSet/>
      <dgm:spPr/>
      <dgm:t>
        <a:bodyPr/>
        <a:lstStyle/>
        <a:p>
          <a:endParaRPr lang="en-US"/>
        </a:p>
      </dgm:t>
    </dgm:pt>
    <dgm:pt modelId="{2B4249A1-260A-4B61-99BB-EE57D258A4A9}">
      <dgm:prSet/>
      <dgm:spPr/>
      <dgm:t>
        <a:bodyPr/>
        <a:lstStyle/>
        <a:p>
          <a:r>
            <a:rPr lang="en-US"/>
            <a:t>Schools</a:t>
          </a:r>
          <a:endParaRPr lang="en-US" dirty="0"/>
        </a:p>
      </dgm:t>
    </dgm:pt>
    <dgm:pt modelId="{DDDF43DC-441B-4CF0-9CFC-84D0B3C3B00D}" type="parTrans" cxnId="{78ED65A2-C5DE-4C7F-AB20-27A3F2A2BC51}">
      <dgm:prSet/>
      <dgm:spPr/>
      <dgm:t>
        <a:bodyPr/>
        <a:lstStyle/>
        <a:p>
          <a:endParaRPr lang="en-US"/>
        </a:p>
      </dgm:t>
    </dgm:pt>
    <dgm:pt modelId="{59769FCD-D751-4D28-B701-0014427EDD99}" type="sibTrans" cxnId="{78ED65A2-C5DE-4C7F-AB20-27A3F2A2BC51}">
      <dgm:prSet/>
      <dgm:spPr/>
      <dgm:t>
        <a:bodyPr/>
        <a:lstStyle/>
        <a:p>
          <a:endParaRPr lang="en-US"/>
        </a:p>
      </dgm:t>
    </dgm:pt>
    <dgm:pt modelId="{48BBE930-D5DC-4E98-88AC-0303AF5BBAF7}">
      <dgm:prSet/>
      <dgm:spPr/>
      <dgm:t>
        <a:bodyPr/>
        <a:lstStyle/>
        <a:p>
          <a:r>
            <a:rPr lang="en-US" dirty="0"/>
            <a:t>Muskegon office</a:t>
          </a:r>
        </a:p>
      </dgm:t>
    </dgm:pt>
    <dgm:pt modelId="{834B8E16-4771-4E7D-A282-9D70987DB221}" type="parTrans" cxnId="{73EE2AB5-5A7B-4995-BA03-394CCEFF74F8}">
      <dgm:prSet/>
      <dgm:spPr/>
      <dgm:t>
        <a:bodyPr/>
        <a:lstStyle/>
        <a:p>
          <a:endParaRPr lang="en-US"/>
        </a:p>
      </dgm:t>
    </dgm:pt>
    <dgm:pt modelId="{05832201-DD7D-4713-BDE1-F67E874AFE32}" type="sibTrans" cxnId="{73EE2AB5-5A7B-4995-BA03-394CCEFF74F8}">
      <dgm:prSet/>
      <dgm:spPr/>
      <dgm:t>
        <a:bodyPr/>
        <a:lstStyle/>
        <a:p>
          <a:endParaRPr lang="en-US"/>
        </a:p>
      </dgm:t>
    </dgm:pt>
    <dgm:pt modelId="{A6FAEF16-565E-4E05-9456-9EC3873E4E89}" type="pres">
      <dgm:prSet presAssocID="{EF20C720-1F5C-4293-9EFC-07DA7E921299}" presName="Name0" presStyleCnt="0">
        <dgm:presLayoutVars>
          <dgm:dir/>
          <dgm:animLvl val="lvl"/>
          <dgm:resizeHandles val="exact"/>
        </dgm:presLayoutVars>
      </dgm:prSet>
      <dgm:spPr/>
    </dgm:pt>
    <dgm:pt modelId="{73272470-106D-410B-8DBB-D2C896E00180}" type="pres">
      <dgm:prSet presAssocID="{00CEB057-E192-49CA-AF16-D07CC284FC4E}" presName="composite" presStyleCnt="0"/>
      <dgm:spPr/>
    </dgm:pt>
    <dgm:pt modelId="{CCCF888D-6D53-481E-9B91-294FD7BB32D2}" type="pres">
      <dgm:prSet presAssocID="{00CEB057-E192-49CA-AF16-D07CC284FC4E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B0BEECAD-A66B-4701-9038-E4208197888C}" type="pres">
      <dgm:prSet presAssocID="{00CEB057-E192-49CA-AF16-D07CC284FC4E}" presName="desTx" presStyleLbl="alignAccFollowNode1" presStyleIdx="0" presStyleCnt="5">
        <dgm:presLayoutVars>
          <dgm:bulletEnabled val="1"/>
        </dgm:presLayoutVars>
      </dgm:prSet>
      <dgm:spPr/>
    </dgm:pt>
    <dgm:pt modelId="{32B171D4-7B38-4A25-9229-0723E65AC175}" type="pres">
      <dgm:prSet presAssocID="{3CF18293-260F-4A57-9112-24251F23D202}" presName="space" presStyleCnt="0"/>
      <dgm:spPr/>
    </dgm:pt>
    <dgm:pt modelId="{398F63CE-8817-4F36-A71E-FF336A5C9DB2}" type="pres">
      <dgm:prSet presAssocID="{157268E8-A947-431E-AADA-6F2A641A17E3}" presName="composite" presStyleCnt="0"/>
      <dgm:spPr/>
    </dgm:pt>
    <dgm:pt modelId="{26097E9F-0EF2-4A90-B0DF-B0DD7ED64FE9}" type="pres">
      <dgm:prSet presAssocID="{157268E8-A947-431E-AADA-6F2A641A17E3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9708A96F-8D1D-4233-9B7C-86747079D283}" type="pres">
      <dgm:prSet presAssocID="{157268E8-A947-431E-AADA-6F2A641A17E3}" presName="desTx" presStyleLbl="alignAccFollowNode1" presStyleIdx="1" presStyleCnt="5">
        <dgm:presLayoutVars>
          <dgm:bulletEnabled val="1"/>
        </dgm:presLayoutVars>
      </dgm:prSet>
      <dgm:spPr/>
    </dgm:pt>
    <dgm:pt modelId="{B9BE6C4E-B7DD-40D0-AF69-BECF8BE13EB5}" type="pres">
      <dgm:prSet presAssocID="{DCC90059-1FDC-42AD-A227-E9C93CE72071}" presName="space" presStyleCnt="0"/>
      <dgm:spPr/>
    </dgm:pt>
    <dgm:pt modelId="{09C442FC-E341-4702-9160-F30FBE5FF050}" type="pres">
      <dgm:prSet presAssocID="{D70EF552-F858-4B44-AECE-46C3AF4C183D}" presName="composite" presStyleCnt="0"/>
      <dgm:spPr/>
    </dgm:pt>
    <dgm:pt modelId="{4FE1BAAE-0483-489B-9B5A-906F9EE7D16F}" type="pres">
      <dgm:prSet presAssocID="{D70EF552-F858-4B44-AECE-46C3AF4C183D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1790CF44-DBD4-46BA-B61C-17EC70266B12}" type="pres">
      <dgm:prSet presAssocID="{D70EF552-F858-4B44-AECE-46C3AF4C183D}" presName="desTx" presStyleLbl="alignAccFollowNode1" presStyleIdx="2" presStyleCnt="5">
        <dgm:presLayoutVars>
          <dgm:bulletEnabled val="1"/>
        </dgm:presLayoutVars>
      </dgm:prSet>
      <dgm:spPr/>
    </dgm:pt>
    <dgm:pt modelId="{BCB8E8EC-623B-4D8F-A07A-E933A5BA9AEA}" type="pres">
      <dgm:prSet presAssocID="{CA176B9B-42E9-477F-8942-87C932175A1A}" presName="space" presStyleCnt="0"/>
      <dgm:spPr/>
    </dgm:pt>
    <dgm:pt modelId="{98A01DEB-31EF-4543-88EC-55D83702549E}" type="pres">
      <dgm:prSet presAssocID="{637A6FA2-F6DA-414D-9E70-0F2D6A9A9DEB}" presName="composite" presStyleCnt="0"/>
      <dgm:spPr/>
    </dgm:pt>
    <dgm:pt modelId="{0CC91B6B-7C37-465B-A855-88D218607601}" type="pres">
      <dgm:prSet presAssocID="{637A6FA2-F6DA-414D-9E70-0F2D6A9A9DEB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96CA0D9D-91FB-46B6-B46A-DFDA5A00D378}" type="pres">
      <dgm:prSet presAssocID="{637A6FA2-F6DA-414D-9E70-0F2D6A9A9DEB}" presName="desTx" presStyleLbl="alignAccFollowNode1" presStyleIdx="3" presStyleCnt="5">
        <dgm:presLayoutVars>
          <dgm:bulletEnabled val="1"/>
        </dgm:presLayoutVars>
      </dgm:prSet>
      <dgm:spPr/>
    </dgm:pt>
    <dgm:pt modelId="{8BA2A72A-0B4B-42CE-BA4D-40DDAAC55C3D}" type="pres">
      <dgm:prSet presAssocID="{899DBBD5-F1F5-48FF-81D0-9D8F946005ED}" presName="space" presStyleCnt="0"/>
      <dgm:spPr/>
    </dgm:pt>
    <dgm:pt modelId="{D474CA4A-ED73-42F1-AB3B-79532FBE62F6}" type="pres">
      <dgm:prSet presAssocID="{23D84046-17F8-4522-B383-55EB734F99D2}" presName="composite" presStyleCnt="0"/>
      <dgm:spPr/>
    </dgm:pt>
    <dgm:pt modelId="{ED899700-2173-4E61-855E-AC0B5543E51B}" type="pres">
      <dgm:prSet presAssocID="{23D84046-17F8-4522-B383-55EB734F99D2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78AE048A-2717-41E4-82D4-8ED6AC293621}" type="pres">
      <dgm:prSet presAssocID="{23D84046-17F8-4522-B383-55EB734F99D2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DA8B7307-047C-4188-B024-022F3670361B}" srcId="{637A6FA2-F6DA-414D-9E70-0F2D6A9A9DEB}" destId="{4DC8D109-8698-4127-AAE7-09EB0706ABB7}" srcOrd="0" destOrd="0" parTransId="{8F11EF87-D1CE-4279-A895-F44138C7115E}" sibTransId="{1A8845A1-2A6A-4C95-B75B-9F44D8143CC3}"/>
    <dgm:cxn modelId="{096D700B-EA3D-469F-854F-5E75EC358D25}" srcId="{00CEB057-E192-49CA-AF16-D07CC284FC4E}" destId="{4015705D-D589-47DB-A33B-B302B2A45A33}" srcOrd="2" destOrd="0" parTransId="{874F2D82-6761-4533-9B32-6303196B9C35}" sibTransId="{9E799EBC-E568-4F5C-8A6C-2C211E994474}"/>
    <dgm:cxn modelId="{DF8B6C0D-F814-4345-84EF-CAFB83023145}" srcId="{D70EF552-F858-4B44-AECE-46C3AF4C183D}" destId="{0241D203-0B59-46DB-9E99-1853680B756F}" srcOrd="0" destOrd="0" parTransId="{9B046662-F607-4001-AAAF-98103FA12245}" sibTransId="{A23AA60A-6AAF-40EB-A225-076737801386}"/>
    <dgm:cxn modelId="{E4BB8A0E-8270-4370-9A52-C28C3772C872}" type="presOf" srcId="{4DC8D109-8698-4127-AAE7-09EB0706ABB7}" destId="{96CA0D9D-91FB-46B6-B46A-DFDA5A00D378}" srcOrd="0" destOrd="0" presId="urn:microsoft.com/office/officeart/2005/8/layout/hList1"/>
    <dgm:cxn modelId="{D7E09523-A3D9-4337-9DEC-EA1442F2AA45}" srcId="{157268E8-A947-431E-AADA-6F2A641A17E3}" destId="{0653A12B-6DBD-4F97-806C-F7E6D9036931}" srcOrd="0" destOrd="0" parTransId="{1B19106E-01D0-43AF-974A-485F7C34DAF9}" sibTransId="{7756C9C8-95FC-44FB-9642-A60BBBFEA408}"/>
    <dgm:cxn modelId="{EB9D6B25-E49A-40E4-A8A2-E0CBC18B4EA0}" srcId="{D70EF552-F858-4B44-AECE-46C3AF4C183D}" destId="{AEBC028A-F725-48DB-976B-493B535706DE}" srcOrd="1" destOrd="0" parTransId="{35631090-607A-407D-99BA-3C628DBFB528}" sibTransId="{253E1266-6D08-41FB-AD46-14A4160301CE}"/>
    <dgm:cxn modelId="{211CA22A-0EAC-4012-84D2-3B5345C4773A}" type="presOf" srcId="{4015705D-D589-47DB-A33B-B302B2A45A33}" destId="{B0BEECAD-A66B-4701-9038-E4208197888C}" srcOrd="0" destOrd="2" presId="urn:microsoft.com/office/officeart/2005/8/layout/hList1"/>
    <dgm:cxn modelId="{3492872C-5423-41CA-AA33-FD9F87C9B0B5}" type="presOf" srcId="{48BBE930-D5DC-4E98-88AC-0303AF5BBAF7}" destId="{78AE048A-2717-41E4-82D4-8ED6AC293621}" srcOrd="0" destOrd="0" presId="urn:microsoft.com/office/officeart/2005/8/layout/hList1"/>
    <dgm:cxn modelId="{1EF4DA5B-B8EC-4179-8F82-A1B7270CA64E}" type="presOf" srcId="{2B4249A1-260A-4B61-99BB-EE57D258A4A9}" destId="{96CA0D9D-91FB-46B6-B46A-DFDA5A00D378}" srcOrd="0" destOrd="1" presId="urn:microsoft.com/office/officeart/2005/8/layout/hList1"/>
    <dgm:cxn modelId="{57EE1F49-666A-4437-899C-16F8AB1EEB28}" type="presOf" srcId="{0241D203-0B59-46DB-9E99-1853680B756F}" destId="{1790CF44-DBD4-46BA-B61C-17EC70266B12}" srcOrd="0" destOrd="0" presId="urn:microsoft.com/office/officeart/2005/8/layout/hList1"/>
    <dgm:cxn modelId="{EBB2346D-DC0A-4800-B03E-64C3BDAF2758}" srcId="{EF20C720-1F5C-4293-9EFC-07DA7E921299}" destId="{00CEB057-E192-49CA-AF16-D07CC284FC4E}" srcOrd="0" destOrd="0" parTransId="{24008828-75AF-4CA1-AD3E-8195E9998821}" sibTransId="{3CF18293-260F-4A57-9112-24251F23D202}"/>
    <dgm:cxn modelId="{BE2FC86F-CEA0-4648-A4F3-E018B260E6C5}" type="presOf" srcId="{0653A12B-6DBD-4F97-806C-F7E6D9036931}" destId="{9708A96F-8D1D-4233-9B7C-86747079D283}" srcOrd="0" destOrd="0" presId="urn:microsoft.com/office/officeart/2005/8/layout/hList1"/>
    <dgm:cxn modelId="{1446FF72-1C8C-4DAE-AAFF-8E8EF169B741}" type="presOf" srcId="{00CEB057-E192-49CA-AF16-D07CC284FC4E}" destId="{CCCF888D-6D53-481E-9B91-294FD7BB32D2}" srcOrd="0" destOrd="0" presId="urn:microsoft.com/office/officeart/2005/8/layout/hList1"/>
    <dgm:cxn modelId="{2CBCD277-140F-4A88-8F83-D0242902A331}" type="presOf" srcId="{AEBC028A-F725-48DB-976B-493B535706DE}" destId="{1790CF44-DBD4-46BA-B61C-17EC70266B12}" srcOrd="0" destOrd="1" presId="urn:microsoft.com/office/officeart/2005/8/layout/hList1"/>
    <dgm:cxn modelId="{13B3FF78-481C-4E71-B66E-D4A53B1AAAD3}" type="presOf" srcId="{637A6FA2-F6DA-414D-9E70-0F2D6A9A9DEB}" destId="{0CC91B6B-7C37-465B-A855-88D218607601}" srcOrd="0" destOrd="0" presId="urn:microsoft.com/office/officeart/2005/8/layout/hList1"/>
    <dgm:cxn modelId="{DB63A35A-64BC-4103-AC28-1EEF350DA831}" srcId="{157268E8-A947-431E-AADA-6F2A641A17E3}" destId="{7CFEB989-8141-473F-890E-DC087EC38B70}" srcOrd="3" destOrd="0" parTransId="{DDC4177B-8A22-480E-9B6E-44C661627CAB}" sibTransId="{962A5686-CBBD-4F7E-9A35-D6A4FA5267B8}"/>
    <dgm:cxn modelId="{F117FB7D-F0DB-4764-8C0B-1681E29BD384}" type="presOf" srcId="{EF20C720-1F5C-4293-9EFC-07DA7E921299}" destId="{A6FAEF16-565E-4E05-9456-9EC3873E4E89}" srcOrd="0" destOrd="0" presId="urn:microsoft.com/office/officeart/2005/8/layout/hList1"/>
    <dgm:cxn modelId="{7F7F477F-2001-4DC0-BB98-AF46729796E5}" srcId="{EF20C720-1F5C-4293-9EFC-07DA7E921299}" destId="{23D84046-17F8-4522-B383-55EB734F99D2}" srcOrd="4" destOrd="0" parTransId="{AE024112-2828-4286-ABE7-F7AFF62EED1E}" sibTransId="{4848B52C-6F8C-4DDF-8D55-ABDCFFFCBA23}"/>
    <dgm:cxn modelId="{42023282-7D2F-43F4-A99A-A4B8AA9F9683}" srcId="{EF20C720-1F5C-4293-9EFC-07DA7E921299}" destId="{D70EF552-F858-4B44-AECE-46C3AF4C183D}" srcOrd="2" destOrd="0" parTransId="{4300A5B1-1BD4-4271-8816-88B7F44FD3E3}" sibTransId="{CA176B9B-42E9-477F-8942-87C932175A1A}"/>
    <dgm:cxn modelId="{7F027683-E0BD-4CC0-90C2-A53CD0120B2E}" srcId="{00CEB057-E192-49CA-AF16-D07CC284FC4E}" destId="{DBDECE10-06BC-4BAE-8441-E30EE136BEF7}" srcOrd="1" destOrd="0" parTransId="{5D5772A1-D464-4763-BB0D-F741C89D26E4}" sibTransId="{B50AABBA-15B6-45ED-A822-4EAF31C3D74E}"/>
    <dgm:cxn modelId="{D310E79B-6B29-4B16-921E-8FA0A739959E}" srcId="{157268E8-A947-431E-AADA-6F2A641A17E3}" destId="{9A9D5B89-9517-4FA6-B4F9-251FA6E62159}" srcOrd="2" destOrd="0" parTransId="{D5256EBE-BD74-406F-87A0-20CCE8B1CB56}" sibTransId="{42C013A6-716C-4212-8164-110D3C207E08}"/>
    <dgm:cxn modelId="{78ED65A2-C5DE-4C7F-AB20-27A3F2A2BC51}" srcId="{637A6FA2-F6DA-414D-9E70-0F2D6A9A9DEB}" destId="{2B4249A1-260A-4B61-99BB-EE57D258A4A9}" srcOrd="1" destOrd="0" parTransId="{DDDF43DC-441B-4CF0-9CFC-84D0B3C3B00D}" sibTransId="{59769FCD-D751-4D28-B701-0014427EDD99}"/>
    <dgm:cxn modelId="{73EE2AB5-5A7B-4995-BA03-394CCEFF74F8}" srcId="{23D84046-17F8-4522-B383-55EB734F99D2}" destId="{48BBE930-D5DC-4E98-88AC-0303AF5BBAF7}" srcOrd="0" destOrd="0" parTransId="{834B8E16-4771-4E7D-A282-9D70987DB221}" sibTransId="{05832201-DD7D-4713-BDE1-F67E874AFE32}"/>
    <dgm:cxn modelId="{D14A7CB9-6E7A-4006-86B9-32A98E4C789A}" type="presOf" srcId="{7CFEB989-8141-473F-890E-DC087EC38B70}" destId="{9708A96F-8D1D-4233-9B7C-86747079D283}" srcOrd="0" destOrd="3" presId="urn:microsoft.com/office/officeart/2005/8/layout/hList1"/>
    <dgm:cxn modelId="{E5E151C6-5026-4A80-A833-44044FE2C4B6}" type="presOf" srcId="{D70EF552-F858-4B44-AECE-46C3AF4C183D}" destId="{4FE1BAAE-0483-489B-9B5A-906F9EE7D16F}" srcOrd="0" destOrd="0" presId="urn:microsoft.com/office/officeart/2005/8/layout/hList1"/>
    <dgm:cxn modelId="{708FACC7-63CF-4859-8838-41F9CAF3AC29}" type="presOf" srcId="{9A9D5B89-9517-4FA6-B4F9-251FA6E62159}" destId="{9708A96F-8D1D-4233-9B7C-86747079D283}" srcOrd="0" destOrd="2" presId="urn:microsoft.com/office/officeart/2005/8/layout/hList1"/>
    <dgm:cxn modelId="{715B87CD-6CEF-48B3-AD52-D513AA6C8F73}" type="presOf" srcId="{157268E8-A947-431E-AADA-6F2A641A17E3}" destId="{26097E9F-0EF2-4A90-B0DF-B0DD7ED64FE9}" srcOrd="0" destOrd="0" presId="urn:microsoft.com/office/officeart/2005/8/layout/hList1"/>
    <dgm:cxn modelId="{123C7AD3-FE73-4D11-A50B-C0030CA9F72A}" type="presOf" srcId="{DCE0EF65-D2CE-4D3C-B85D-C2E9B73DBBE0}" destId="{B0BEECAD-A66B-4701-9038-E4208197888C}" srcOrd="0" destOrd="0" presId="urn:microsoft.com/office/officeart/2005/8/layout/hList1"/>
    <dgm:cxn modelId="{7B871ADB-54B6-41C3-9E6F-2BD771532631}" srcId="{EF20C720-1F5C-4293-9EFC-07DA7E921299}" destId="{637A6FA2-F6DA-414D-9E70-0F2D6A9A9DEB}" srcOrd="3" destOrd="0" parTransId="{4C3612D3-907F-48BC-A38F-950D6966BDBC}" sibTransId="{899DBBD5-F1F5-48FF-81D0-9D8F946005ED}"/>
    <dgm:cxn modelId="{70DAD2DB-3009-4DA6-A329-9742A047A92B}" srcId="{00CEB057-E192-49CA-AF16-D07CC284FC4E}" destId="{DCE0EF65-D2CE-4D3C-B85D-C2E9B73DBBE0}" srcOrd="0" destOrd="0" parTransId="{F0FB7FE0-35EC-46F1-8B19-F33BB53D5B56}" sibTransId="{9CFAAF71-C042-44E4-A247-404C83581CCF}"/>
    <dgm:cxn modelId="{9231D9E0-DE71-4581-B5CF-F087DDB40497}" type="presOf" srcId="{23D84046-17F8-4522-B383-55EB734F99D2}" destId="{ED899700-2173-4E61-855E-AC0B5543E51B}" srcOrd="0" destOrd="0" presId="urn:microsoft.com/office/officeart/2005/8/layout/hList1"/>
    <dgm:cxn modelId="{6329D3E9-732F-4DFB-A586-4FE580BE4C17}" type="presOf" srcId="{F864842D-9118-4CD3-80F0-489435C41D5E}" destId="{9708A96F-8D1D-4233-9B7C-86747079D283}" srcOrd="0" destOrd="1" presId="urn:microsoft.com/office/officeart/2005/8/layout/hList1"/>
    <dgm:cxn modelId="{01152FF0-34C1-47D3-A084-354CB8C3FA0B}" srcId="{157268E8-A947-431E-AADA-6F2A641A17E3}" destId="{F864842D-9118-4CD3-80F0-489435C41D5E}" srcOrd="1" destOrd="0" parTransId="{15E0642B-182F-4CB4-AFE1-C3AE57D7A2C4}" sibTransId="{315A88D6-FC23-4DF3-A872-607524060303}"/>
    <dgm:cxn modelId="{B6698CF4-73FF-4AC4-BC91-D2B8970C6E46}" type="presOf" srcId="{DBDECE10-06BC-4BAE-8441-E30EE136BEF7}" destId="{B0BEECAD-A66B-4701-9038-E4208197888C}" srcOrd="0" destOrd="1" presId="urn:microsoft.com/office/officeart/2005/8/layout/hList1"/>
    <dgm:cxn modelId="{DC299EF4-7776-44D0-870F-E7366147DA0B}" srcId="{EF20C720-1F5C-4293-9EFC-07DA7E921299}" destId="{157268E8-A947-431E-AADA-6F2A641A17E3}" srcOrd="1" destOrd="0" parTransId="{F118B1D3-8FCA-4502-81E2-CD4C738C9D5D}" sibTransId="{DCC90059-1FDC-42AD-A227-E9C93CE72071}"/>
    <dgm:cxn modelId="{7944D21D-8FD5-4BD0-B2E9-F28902408093}" type="presParOf" srcId="{A6FAEF16-565E-4E05-9456-9EC3873E4E89}" destId="{73272470-106D-410B-8DBB-D2C896E00180}" srcOrd="0" destOrd="0" presId="urn:microsoft.com/office/officeart/2005/8/layout/hList1"/>
    <dgm:cxn modelId="{0AD1160F-9EA0-4D53-839D-F1617F2DE454}" type="presParOf" srcId="{73272470-106D-410B-8DBB-D2C896E00180}" destId="{CCCF888D-6D53-481E-9B91-294FD7BB32D2}" srcOrd="0" destOrd="0" presId="urn:microsoft.com/office/officeart/2005/8/layout/hList1"/>
    <dgm:cxn modelId="{B5575685-E8EE-4443-A53C-654A029AA24A}" type="presParOf" srcId="{73272470-106D-410B-8DBB-D2C896E00180}" destId="{B0BEECAD-A66B-4701-9038-E4208197888C}" srcOrd="1" destOrd="0" presId="urn:microsoft.com/office/officeart/2005/8/layout/hList1"/>
    <dgm:cxn modelId="{18CC6375-FE70-47F8-9BEC-9C6A6D1C7BD3}" type="presParOf" srcId="{A6FAEF16-565E-4E05-9456-9EC3873E4E89}" destId="{32B171D4-7B38-4A25-9229-0723E65AC175}" srcOrd="1" destOrd="0" presId="urn:microsoft.com/office/officeart/2005/8/layout/hList1"/>
    <dgm:cxn modelId="{A4235063-0F58-41C4-8A5B-82BDF75A8E9F}" type="presParOf" srcId="{A6FAEF16-565E-4E05-9456-9EC3873E4E89}" destId="{398F63CE-8817-4F36-A71E-FF336A5C9DB2}" srcOrd="2" destOrd="0" presId="urn:microsoft.com/office/officeart/2005/8/layout/hList1"/>
    <dgm:cxn modelId="{EA866DCC-E871-4490-B697-959687663158}" type="presParOf" srcId="{398F63CE-8817-4F36-A71E-FF336A5C9DB2}" destId="{26097E9F-0EF2-4A90-B0DF-B0DD7ED64FE9}" srcOrd="0" destOrd="0" presId="urn:microsoft.com/office/officeart/2005/8/layout/hList1"/>
    <dgm:cxn modelId="{46455EFB-00C7-451F-A844-B1D2C805357D}" type="presParOf" srcId="{398F63CE-8817-4F36-A71E-FF336A5C9DB2}" destId="{9708A96F-8D1D-4233-9B7C-86747079D283}" srcOrd="1" destOrd="0" presId="urn:microsoft.com/office/officeart/2005/8/layout/hList1"/>
    <dgm:cxn modelId="{822066F9-D497-4800-A21C-C210AFA6A8DE}" type="presParOf" srcId="{A6FAEF16-565E-4E05-9456-9EC3873E4E89}" destId="{B9BE6C4E-B7DD-40D0-AF69-BECF8BE13EB5}" srcOrd="3" destOrd="0" presId="urn:microsoft.com/office/officeart/2005/8/layout/hList1"/>
    <dgm:cxn modelId="{6D774900-85E4-4044-8EDA-D38D02160656}" type="presParOf" srcId="{A6FAEF16-565E-4E05-9456-9EC3873E4E89}" destId="{09C442FC-E341-4702-9160-F30FBE5FF050}" srcOrd="4" destOrd="0" presId="urn:microsoft.com/office/officeart/2005/8/layout/hList1"/>
    <dgm:cxn modelId="{0D922606-BDB4-4B63-A27E-E9CAFEE5B8B3}" type="presParOf" srcId="{09C442FC-E341-4702-9160-F30FBE5FF050}" destId="{4FE1BAAE-0483-489B-9B5A-906F9EE7D16F}" srcOrd="0" destOrd="0" presId="urn:microsoft.com/office/officeart/2005/8/layout/hList1"/>
    <dgm:cxn modelId="{7711D5E4-F328-42AF-8BB9-C4678B1209E9}" type="presParOf" srcId="{09C442FC-E341-4702-9160-F30FBE5FF050}" destId="{1790CF44-DBD4-46BA-B61C-17EC70266B12}" srcOrd="1" destOrd="0" presId="urn:microsoft.com/office/officeart/2005/8/layout/hList1"/>
    <dgm:cxn modelId="{16ADEB37-2EA4-4679-9CF6-B76FC42CECEA}" type="presParOf" srcId="{A6FAEF16-565E-4E05-9456-9EC3873E4E89}" destId="{BCB8E8EC-623B-4D8F-A07A-E933A5BA9AEA}" srcOrd="5" destOrd="0" presId="urn:microsoft.com/office/officeart/2005/8/layout/hList1"/>
    <dgm:cxn modelId="{7E0C7CBE-8341-4CFE-852C-F32E57DEB596}" type="presParOf" srcId="{A6FAEF16-565E-4E05-9456-9EC3873E4E89}" destId="{98A01DEB-31EF-4543-88EC-55D83702549E}" srcOrd="6" destOrd="0" presId="urn:microsoft.com/office/officeart/2005/8/layout/hList1"/>
    <dgm:cxn modelId="{EDFA595D-311A-47DF-A600-6EF2EFAA187C}" type="presParOf" srcId="{98A01DEB-31EF-4543-88EC-55D83702549E}" destId="{0CC91B6B-7C37-465B-A855-88D218607601}" srcOrd="0" destOrd="0" presId="urn:microsoft.com/office/officeart/2005/8/layout/hList1"/>
    <dgm:cxn modelId="{C92D56CC-D17B-47C3-BD67-1BCA262A4DBE}" type="presParOf" srcId="{98A01DEB-31EF-4543-88EC-55D83702549E}" destId="{96CA0D9D-91FB-46B6-B46A-DFDA5A00D378}" srcOrd="1" destOrd="0" presId="urn:microsoft.com/office/officeart/2005/8/layout/hList1"/>
    <dgm:cxn modelId="{DCF3DA82-502E-4DA2-BF6E-B3E4EBDE7DD3}" type="presParOf" srcId="{A6FAEF16-565E-4E05-9456-9EC3873E4E89}" destId="{8BA2A72A-0B4B-42CE-BA4D-40DDAAC55C3D}" srcOrd="7" destOrd="0" presId="urn:microsoft.com/office/officeart/2005/8/layout/hList1"/>
    <dgm:cxn modelId="{74B2898E-4063-4124-857C-4C795B0D2CBF}" type="presParOf" srcId="{A6FAEF16-565E-4E05-9456-9EC3873E4E89}" destId="{D474CA4A-ED73-42F1-AB3B-79532FBE62F6}" srcOrd="8" destOrd="0" presId="urn:microsoft.com/office/officeart/2005/8/layout/hList1"/>
    <dgm:cxn modelId="{B6EFE985-2F62-4AA3-8EF0-62AE4B58A7F3}" type="presParOf" srcId="{D474CA4A-ED73-42F1-AB3B-79532FBE62F6}" destId="{ED899700-2173-4E61-855E-AC0B5543E51B}" srcOrd="0" destOrd="0" presId="urn:microsoft.com/office/officeart/2005/8/layout/hList1"/>
    <dgm:cxn modelId="{CE834E5B-1C28-4F94-BC12-5E90CEEB3B46}" type="presParOf" srcId="{D474CA4A-ED73-42F1-AB3B-79532FBE62F6}" destId="{78AE048A-2717-41E4-82D4-8ED6AC29362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26D68E-D2BF-4862-AAE0-23E995BFE22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3D7F4D-972A-47E3-B10A-08A2F5AA0E22}">
      <dgm:prSet phldrT="[Text]"/>
      <dgm:spPr/>
      <dgm:t>
        <a:bodyPr/>
        <a:lstStyle/>
        <a:p>
          <a:r>
            <a:rPr lang="en-US" dirty="0"/>
            <a:t>Emmy Ellis, Program Director</a:t>
          </a:r>
        </a:p>
      </dgm:t>
    </dgm:pt>
    <dgm:pt modelId="{6A0C9660-D68E-4ABA-BA8A-07DF16D1A0DB}" type="parTrans" cxnId="{44D1ADC4-0E43-4DB7-B2D0-6E3E469E7495}">
      <dgm:prSet/>
      <dgm:spPr/>
      <dgm:t>
        <a:bodyPr/>
        <a:lstStyle/>
        <a:p>
          <a:endParaRPr lang="en-US"/>
        </a:p>
      </dgm:t>
    </dgm:pt>
    <dgm:pt modelId="{4F1A003B-DB1A-4677-BA0C-1307CE0C4F8D}" type="sibTrans" cxnId="{44D1ADC4-0E43-4DB7-B2D0-6E3E469E7495}">
      <dgm:prSet/>
      <dgm:spPr/>
      <dgm:t>
        <a:bodyPr/>
        <a:lstStyle/>
        <a:p>
          <a:endParaRPr lang="en-US"/>
        </a:p>
      </dgm:t>
    </dgm:pt>
    <dgm:pt modelId="{914012B6-8717-4A1B-AAB4-FC34A06DE910}">
      <dgm:prSet phldrT="[Text]"/>
      <dgm:spPr/>
      <dgm:t>
        <a:bodyPr/>
        <a:lstStyle/>
        <a:p>
          <a:r>
            <a:rPr lang="en-US" dirty="0"/>
            <a:t>Donna Kuiper, Clinical Manager - Kent</a:t>
          </a:r>
        </a:p>
      </dgm:t>
    </dgm:pt>
    <dgm:pt modelId="{7859587F-C05F-45B3-9829-6BB698C55A6A}" type="parTrans" cxnId="{687D26C1-0B61-4172-A79F-15ADEBB436A9}">
      <dgm:prSet/>
      <dgm:spPr/>
      <dgm:t>
        <a:bodyPr/>
        <a:lstStyle/>
        <a:p>
          <a:endParaRPr lang="en-US"/>
        </a:p>
      </dgm:t>
    </dgm:pt>
    <dgm:pt modelId="{BAE0E162-01C5-45C8-A2D1-8CDF73887A89}" type="sibTrans" cxnId="{687D26C1-0B61-4172-A79F-15ADEBB436A9}">
      <dgm:prSet/>
      <dgm:spPr/>
      <dgm:t>
        <a:bodyPr/>
        <a:lstStyle/>
        <a:p>
          <a:endParaRPr lang="en-US"/>
        </a:p>
      </dgm:t>
    </dgm:pt>
    <dgm:pt modelId="{3ADBE617-09DE-4291-A59F-7A21A2D3F16D}">
      <dgm:prSet phldrT="[Text]"/>
      <dgm:spPr/>
      <dgm:t>
        <a:bodyPr/>
        <a:lstStyle/>
        <a:p>
          <a:r>
            <a:rPr lang="en-US" u="sng" dirty="0"/>
            <a:t>Adult Outpatient</a:t>
          </a:r>
        </a:p>
        <a:p>
          <a:r>
            <a:rPr lang="en-US" dirty="0"/>
            <a:t>4 Team Leads</a:t>
          </a:r>
        </a:p>
        <a:p>
          <a:r>
            <a:rPr lang="en-US" dirty="0"/>
            <a:t>14 Clinicians</a:t>
          </a:r>
        </a:p>
        <a:p>
          <a:r>
            <a:rPr lang="en-US" dirty="0"/>
            <a:t>1 Case Manager</a:t>
          </a:r>
        </a:p>
      </dgm:t>
    </dgm:pt>
    <dgm:pt modelId="{B171059D-A32E-40CA-8B8C-F90663E24741}" type="parTrans" cxnId="{D23F893C-0A18-4FAB-A1AD-6E88AFC05160}">
      <dgm:prSet/>
      <dgm:spPr/>
      <dgm:t>
        <a:bodyPr/>
        <a:lstStyle/>
        <a:p>
          <a:endParaRPr lang="en-US"/>
        </a:p>
      </dgm:t>
    </dgm:pt>
    <dgm:pt modelId="{5E282B7F-9214-42C0-8727-FBEEF0922D48}" type="sibTrans" cxnId="{D23F893C-0A18-4FAB-A1AD-6E88AFC05160}">
      <dgm:prSet/>
      <dgm:spPr/>
      <dgm:t>
        <a:bodyPr/>
        <a:lstStyle/>
        <a:p>
          <a:endParaRPr lang="en-US"/>
        </a:p>
      </dgm:t>
    </dgm:pt>
    <dgm:pt modelId="{219BC988-1A93-488D-977A-246612805576}">
      <dgm:prSet phldrT="[Text]"/>
      <dgm:spPr/>
      <dgm:t>
        <a:bodyPr/>
        <a:lstStyle/>
        <a:p>
          <a:r>
            <a:rPr lang="en-US" dirty="0"/>
            <a:t>Anna Wehrmeyer, Clinical Manager – Ottawa/Schools</a:t>
          </a:r>
        </a:p>
      </dgm:t>
    </dgm:pt>
    <dgm:pt modelId="{045099B4-05B7-45A5-8285-3CEB3B076F79}" type="parTrans" cxnId="{0F6222FB-709E-4B16-B3B2-FBA3F9D4B9D5}">
      <dgm:prSet/>
      <dgm:spPr/>
      <dgm:t>
        <a:bodyPr/>
        <a:lstStyle/>
        <a:p>
          <a:endParaRPr lang="en-US"/>
        </a:p>
      </dgm:t>
    </dgm:pt>
    <dgm:pt modelId="{08EA00D9-0347-456C-93EF-AC867ED0BDE6}" type="sibTrans" cxnId="{0F6222FB-709E-4B16-B3B2-FBA3F9D4B9D5}">
      <dgm:prSet/>
      <dgm:spPr/>
      <dgm:t>
        <a:bodyPr/>
        <a:lstStyle/>
        <a:p>
          <a:endParaRPr lang="en-US"/>
        </a:p>
      </dgm:t>
    </dgm:pt>
    <dgm:pt modelId="{434B8666-6477-4FEF-A3A3-0B87BA17EE3D}">
      <dgm:prSet phldrT="[Text]"/>
      <dgm:spPr/>
      <dgm:t>
        <a:bodyPr/>
        <a:lstStyle/>
        <a:p>
          <a:r>
            <a:rPr lang="en-US" u="sng" dirty="0"/>
            <a:t>Outpatient</a:t>
          </a:r>
        </a:p>
        <a:p>
          <a:r>
            <a:rPr lang="en-US" dirty="0"/>
            <a:t>3 Adult Clinicians</a:t>
          </a:r>
        </a:p>
        <a:p>
          <a:r>
            <a:rPr lang="en-US" dirty="0"/>
            <a:t>5 Children Clinicians</a:t>
          </a:r>
        </a:p>
        <a:p>
          <a:endParaRPr lang="en-US" dirty="0"/>
        </a:p>
      </dgm:t>
    </dgm:pt>
    <dgm:pt modelId="{4360C849-B205-4C00-A06D-9DADEA3022F8}" type="parTrans" cxnId="{E9E19150-7966-418D-85D0-BF1DFB45B61E}">
      <dgm:prSet/>
      <dgm:spPr/>
      <dgm:t>
        <a:bodyPr/>
        <a:lstStyle/>
        <a:p>
          <a:endParaRPr lang="en-US"/>
        </a:p>
      </dgm:t>
    </dgm:pt>
    <dgm:pt modelId="{15A3CB7E-BC46-4475-8327-63EFFF3F7F71}" type="sibTrans" cxnId="{E9E19150-7966-418D-85D0-BF1DFB45B61E}">
      <dgm:prSet/>
      <dgm:spPr/>
      <dgm:t>
        <a:bodyPr/>
        <a:lstStyle/>
        <a:p>
          <a:endParaRPr lang="en-US"/>
        </a:p>
      </dgm:t>
    </dgm:pt>
    <dgm:pt modelId="{22EDE239-75EE-4658-80B8-9CDFB0A4BAFF}">
      <dgm:prSet/>
      <dgm:spPr/>
      <dgm:t>
        <a:bodyPr/>
        <a:lstStyle/>
        <a:p>
          <a:r>
            <a:rPr lang="en-US" dirty="0"/>
            <a:t>Dave Ross, Clinical Manager - Newaygo</a:t>
          </a:r>
        </a:p>
      </dgm:t>
    </dgm:pt>
    <dgm:pt modelId="{01EDB1B5-437A-4390-BD78-45FFEC57EE47}" type="parTrans" cxnId="{55CB0C6B-0261-4AC0-9E28-384AA85FF846}">
      <dgm:prSet/>
      <dgm:spPr/>
      <dgm:t>
        <a:bodyPr/>
        <a:lstStyle/>
        <a:p>
          <a:endParaRPr lang="en-US"/>
        </a:p>
      </dgm:t>
    </dgm:pt>
    <dgm:pt modelId="{BC0B080D-3C4F-4B4D-89BA-4C9D9E30C151}" type="sibTrans" cxnId="{55CB0C6B-0261-4AC0-9E28-384AA85FF846}">
      <dgm:prSet/>
      <dgm:spPr/>
      <dgm:t>
        <a:bodyPr/>
        <a:lstStyle/>
        <a:p>
          <a:endParaRPr lang="en-US"/>
        </a:p>
      </dgm:t>
    </dgm:pt>
    <dgm:pt modelId="{6B3632CF-E975-465E-9680-F0CDFCE3AC69}">
      <dgm:prSet/>
      <dgm:spPr/>
      <dgm:t>
        <a:bodyPr/>
        <a:lstStyle/>
        <a:p>
          <a:r>
            <a:rPr lang="en-US" dirty="0">
              <a:solidFill>
                <a:schemeClr val="accent1"/>
              </a:solidFill>
            </a:rPr>
            <a:t>Nicole Klomp, Team Lead – PSW</a:t>
          </a:r>
        </a:p>
      </dgm:t>
    </dgm:pt>
    <dgm:pt modelId="{F56125D5-92B6-4F07-9536-3CA567C6E2B5}" type="parTrans" cxnId="{7647DC05-21E3-4EB7-9DCD-22C9933E3813}">
      <dgm:prSet/>
      <dgm:spPr/>
      <dgm:t>
        <a:bodyPr/>
        <a:lstStyle/>
        <a:p>
          <a:endParaRPr lang="en-US"/>
        </a:p>
      </dgm:t>
    </dgm:pt>
    <dgm:pt modelId="{A58E1DF8-2B30-4461-889C-91B76D70186F}" type="sibTrans" cxnId="{7647DC05-21E3-4EB7-9DCD-22C9933E3813}">
      <dgm:prSet/>
      <dgm:spPr/>
      <dgm:t>
        <a:bodyPr/>
        <a:lstStyle/>
        <a:p>
          <a:endParaRPr lang="en-US"/>
        </a:p>
      </dgm:t>
    </dgm:pt>
    <dgm:pt modelId="{C296F541-8146-4D1D-BA50-17E6FD0DAE34}">
      <dgm:prSet/>
      <dgm:spPr/>
      <dgm:t>
        <a:bodyPr/>
        <a:lstStyle/>
        <a:p>
          <a:r>
            <a:rPr lang="en-US" u="sng" dirty="0"/>
            <a:t>School Based</a:t>
          </a:r>
        </a:p>
        <a:p>
          <a:r>
            <a:rPr lang="en-US" dirty="0"/>
            <a:t>9 Clinicians</a:t>
          </a:r>
        </a:p>
        <a:p>
          <a:endParaRPr lang="en-US" dirty="0"/>
        </a:p>
      </dgm:t>
    </dgm:pt>
    <dgm:pt modelId="{C87A41DB-B5C5-4661-9928-E08CAF015314}" type="parTrans" cxnId="{8FAF1D26-C59B-47D4-9E0C-8775A4962311}">
      <dgm:prSet/>
      <dgm:spPr/>
      <dgm:t>
        <a:bodyPr/>
        <a:lstStyle/>
        <a:p>
          <a:endParaRPr lang="en-US"/>
        </a:p>
      </dgm:t>
    </dgm:pt>
    <dgm:pt modelId="{8CE7DD79-951F-4AA0-9451-1EE655C4E3C3}" type="sibTrans" cxnId="{8FAF1D26-C59B-47D4-9E0C-8775A4962311}">
      <dgm:prSet/>
      <dgm:spPr/>
      <dgm:t>
        <a:bodyPr/>
        <a:lstStyle/>
        <a:p>
          <a:endParaRPr lang="en-US"/>
        </a:p>
      </dgm:t>
    </dgm:pt>
    <dgm:pt modelId="{C8CA0F38-ADFE-4526-9A25-27755C172BB3}">
      <dgm:prSet/>
      <dgm:spPr/>
      <dgm:t>
        <a:bodyPr/>
        <a:lstStyle/>
        <a:p>
          <a:r>
            <a:rPr lang="en-US" u="sng" dirty="0"/>
            <a:t>Adult Outpatient</a:t>
          </a:r>
        </a:p>
        <a:p>
          <a:r>
            <a:rPr lang="en-US" dirty="0"/>
            <a:t>1 Clinician</a:t>
          </a:r>
        </a:p>
        <a:p>
          <a:r>
            <a:rPr lang="en-US" dirty="0"/>
            <a:t>1 Recovery Coach</a:t>
          </a:r>
        </a:p>
      </dgm:t>
    </dgm:pt>
    <dgm:pt modelId="{5559423D-87D9-43E2-A160-E4D7506AF9DB}" type="parTrans" cxnId="{B2FAFC8E-7719-4311-83F0-5496442B9054}">
      <dgm:prSet/>
      <dgm:spPr/>
      <dgm:t>
        <a:bodyPr/>
        <a:lstStyle/>
        <a:p>
          <a:endParaRPr lang="en-US"/>
        </a:p>
      </dgm:t>
    </dgm:pt>
    <dgm:pt modelId="{7427589C-75B4-490C-B0C6-4682C9B41C8D}" type="sibTrans" cxnId="{B2FAFC8E-7719-4311-83F0-5496442B9054}">
      <dgm:prSet/>
      <dgm:spPr/>
      <dgm:t>
        <a:bodyPr/>
        <a:lstStyle/>
        <a:p>
          <a:endParaRPr lang="en-US"/>
        </a:p>
      </dgm:t>
    </dgm:pt>
    <dgm:pt modelId="{C6A462FB-FCAD-4338-9E5A-A476F46116AD}">
      <dgm:prSet/>
      <dgm:spPr/>
      <dgm:t>
        <a:bodyPr/>
        <a:lstStyle/>
        <a:p>
          <a:r>
            <a:rPr lang="en-US" u="sng" dirty="0"/>
            <a:t>PSW</a:t>
          </a:r>
        </a:p>
        <a:p>
          <a:r>
            <a:rPr lang="en-US" dirty="0"/>
            <a:t>1 intern</a:t>
          </a:r>
        </a:p>
      </dgm:t>
    </dgm:pt>
    <dgm:pt modelId="{109C7A30-E39F-4420-8215-FB1E74558B2A}" type="parTrans" cxnId="{7EE2AA23-4BD3-4BC5-BED1-19893B10317A}">
      <dgm:prSet/>
      <dgm:spPr/>
      <dgm:t>
        <a:bodyPr/>
        <a:lstStyle/>
        <a:p>
          <a:endParaRPr lang="en-US"/>
        </a:p>
      </dgm:t>
    </dgm:pt>
    <dgm:pt modelId="{B9EA6B70-B484-4FFC-85B6-EA3A68266C40}" type="sibTrans" cxnId="{7EE2AA23-4BD3-4BC5-BED1-19893B10317A}">
      <dgm:prSet/>
      <dgm:spPr/>
      <dgm:t>
        <a:bodyPr/>
        <a:lstStyle/>
        <a:p>
          <a:endParaRPr lang="en-US"/>
        </a:p>
      </dgm:t>
    </dgm:pt>
    <dgm:pt modelId="{FC8211A4-B2AB-4229-851B-BC747092ABDA}" type="pres">
      <dgm:prSet presAssocID="{3126D68E-D2BF-4862-AAE0-23E995BFE2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6AFD55-B440-4553-97E3-D52F6077164F}" type="pres">
      <dgm:prSet presAssocID="{C63D7F4D-972A-47E3-B10A-08A2F5AA0E22}" presName="hierRoot1" presStyleCnt="0"/>
      <dgm:spPr/>
    </dgm:pt>
    <dgm:pt modelId="{D9AB9D68-93B0-47A5-824B-BF4FFC39977D}" type="pres">
      <dgm:prSet presAssocID="{C63D7F4D-972A-47E3-B10A-08A2F5AA0E22}" presName="composite" presStyleCnt="0"/>
      <dgm:spPr/>
    </dgm:pt>
    <dgm:pt modelId="{A1A2A49A-2791-4A9D-B13F-9AD9B89E31B9}" type="pres">
      <dgm:prSet presAssocID="{C63D7F4D-972A-47E3-B10A-08A2F5AA0E22}" presName="background" presStyleLbl="node0" presStyleIdx="0" presStyleCnt="1"/>
      <dgm:spPr/>
    </dgm:pt>
    <dgm:pt modelId="{D6B2D74A-7E13-4363-9561-38B67CA36A70}" type="pres">
      <dgm:prSet presAssocID="{C63D7F4D-972A-47E3-B10A-08A2F5AA0E22}" presName="text" presStyleLbl="fgAcc0" presStyleIdx="0" presStyleCnt="1">
        <dgm:presLayoutVars>
          <dgm:chPref val="3"/>
        </dgm:presLayoutVars>
      </dgm:prSet>
      <dgm:spPr/>
    </dgm:pt>
    <dgm:pt modelId="{A0F27230-5C3E-4D6E-A933-4BBAA49B927F}" type="pres">
      <dgm:prSet presAssocID="{C63D7F4D-972A-47E3-B10A-08A2F5AA0E22}" presName="hierChild2" presStyleCnt="0"/>
      <dgm:spPr/>
    </dgm:pt>
    <dgm:pt modelId="{70719A90-AB6B-463A-A434-A513216D4470}" type="pres">
      <dgm:prSet presAssocID="{7859587F-C05F-45B3-9829-6BB698C55A6A}" presName="Name10" presStyleLbl="parChTrans1D2" presStyleIdx="0" presStyleCnt="4"/>
      <dgm:spPr/>
    </dgm:pt>
    <dgm:pt modelId="{E170B626-E735-420F-8F9B-0CF7F6DCB4B8}" type="pres">
      <dgm:prSet presAssocID="{914012B6-8717-4A1B-AAB4-FC34A06DE910}" presName="hierRoot2" presStyleCnt="0"/>
      <dgm:spPr/>
    </dgm:pt>
    <dgm:pt modelId="{CCC353B5-B094-436C-9933-2A5BFFF90A56}" type="pres">
      <dgm:prSet presAssocID="{914012B6-8717-4A1B-AAB4-FC34A06DE910}" presName="composite2" presStyleCnt="0"/>
      <dgm:spPr/>
    </dgm:pt>
    <dgm:pt modelId="{5551CB89-752A-4761-B632-55714989F291}" type="pres">
      <dgm:prSet presAssocID="{914012B6-8717-4A1B-AAB4-FC34A06DE910}" presName="background2" presStyleLbl="node2" presStyleIdx="0" presStyleCnt="4"/>
      <dgm:spPr/>
    </dgm:pt>
    <dgm:pt modelId="{62F19C39-C271-4D5F-8BE7-2D3AC76A274F}" type="pres">
      <dgm:prSet presAssocID="{914012B6-8717-4A1B-AAB4-FC34A06DE910}" presName="text2" presStyleLbl="fgAcc2" presStyleIdx="0" presStyleCnt="4">
        <dgm:presLayoutVars>
          <dgm:chPref val="3"/>
        </dgm:presLayoutVars>
      </dgm:prSet>
      <dgm:spPr/>
    </dgm:pt>
    <dgm:pt modelId="{C81A6322-7545-4A9D-B09D-A0D871F46A0A}" type="pres">
      <dgm:prSet presAssocID="{914012B6-8717-4A1B-AAB4-FC34A06DE910}" presName="hierChild3" presStyleCnt="0"/>
      <dgm:spPr/>
    </dgm:pt>
    <dgm:pt modelId="{5E4AA5C9-D5EB-4EB9-A091-137F3678C573}" type="pres">
      <dgm:prSet presAssocID="{B171059D-A32E-40CA-8B8C-F90663E24741}" presName="Name17" presStyleLbl="parChTrans1D3" presStyleIdx="0" presStyleCnt="5"/>
      <dgm:spPr/>
    </dgm:pt>
    <dgm:pt modelId="{13B4C447-8430-4025-9985-EB24771FF4A3}" type="pres">
      <dgm:prSet presAssocID="{3ADBE617-09DE-4291-A59F-7A21A2D3F16D}" presName="hierRoot3" presStyleCnt="0"/>
      <dgm:spPr/>
    </dgm:pt>
    <dgm:pt modelId="{543B354F-A5F7-456C-8B05-9D7D0A952733}" type="pres">
      <dgm:prSet presAssocID="{3ADBE617-09DE-4291-A59F-7A21A2D3F16D}" presName="composite3" presStyleCnt="0"/>
      <dgm:spPr/>
    </dgm:pt>
    <dgm:pt modelId="{73FD4F32-F691-4085-B0C8-8BC086705E68}" type="pres">
      <dgm:prSet presAssocID="{3ADBE617-09DE-4291-A59F-7A21A2D3F16D}" presName="background3" presStyleLbl="node3" presStyleIdx="0" presStyleCnt="5"/>
      <dgm:spPr/>
    </dgm:pt>
    <dgm:pt modelId="{28B6ED28-5571-48C1-9A4E-CF64903D6A96}" type="pres">
      <dgm:prSet presAssocID="{3ADBE617-09DE-4291-A59F-7A21A2D3F16D}" presName="text3" presStyleLbl="fgAcc3" presStyleIdx="0" presStyleCnt="5">
        <dgm:presLayoutVars>
          <dgm:chPref val="3"/>
        </dgm:presLayoutVars>
      </dgm:prSet>
      <dgm:spPr/>
    </dgm:pt>
    <dgm:pt modelId="{3EF7DCF0-0BAC-4ECD-91C0-D81297D3E64F}" type="pres">
      <dgm:prSet presAssocID="{3ADBE617-09DE-4291-A59F-7A21A2D3F16D}" presName="hierChild4" presStyleCnt="0"/>
      <dgm:spPr/>
    </dgm:pt>
    <dgm:pt modelId="{2F887528-6CF2-482F-B193-897276F46CF7}" type="pres">
      <dgm:prSet presAssocID="{045099B4-05B7-45A5-8285-3CEB3B076F79}" presName="Name10" presStyleLbl="parChTrans1D2" presStyleIdx="1" presStyleCnt="4"/>
      <dgm:spPr/>
    </dgm:pt>
    <dgm:pt modelId="{173585C5-207F-4C76-95EA-FCA847057737}" type="pres">
      <dgm:prSet presAssocID="{219BC988-1A93-488D-977A-246612805576}" presName="hierRoot2" presStyleCnt="0"/>
      <dgm:spPr/>
    </dgm:pt>
    <dgm:pt modelId="{FA41D742-5C86-46A7-9DC4-1E9EB66BB8BD}" type="pres">
      <dgm:prSet presAssocID="{219BC988-1A93-488D-977A-246612805576}" presName="composite2" presStyleCnt="0"/>
      <dgm:spPr/>
    </dgm:pt>
    <dgm:pt modelId="{32D26B11-5487-4798-8E13-0FE16285B64C}" type="pres">
      <dgm:prSet presAssocID="{219BC988-1A93-488D-977A-246612805576}" presName="background2" presStyleLbl="node2" presStyleIdx="1" presStyleCnt="4"/>
      <dgm:spPr/>
    </dgm:pt>
    <dgm:pt modelId="{8BDDA23F-0140-41AB-B3C6-D832898D922C}" type="pres">
      <dgm:prSet presAssocID="{219BC988-1A93-488D-977A-246612805576}" presName="text2" presStyleLbl="fgAcc2" presStyleIdx="1" presStyleCnt="4">
        <dgm:presLayoutVars>
          <dgm:chPref val="3"/>
        </dgm:presLayoutVars>
      </dgm:prSet>
      <dgm:spPr/>
    </dgm:pt>
    <dgm:pt modelId="{49837F0C-248F-4999-B1A3-CBE637F9F107}" type="pres">
      <dgm:prSet presAssocID="{219BC988-1A93-488D-977A-246612805576}" presName="hierChild3" presStyleCnt="0"/>
      <dgm:spPr/>
    </dgm:pt>
    <dgm:pt modelId="{0B8537D9-41F8-44E5-8E65-CBBAF7DC22DC}" type="pres">
      <dgm:prSet presAssocID="{4360C849-B205-4C00-A06D-9DADEA3022F8}" presName="Name17" presStyleLbl="parChTrans1D3" presStyleIdx="1" presStyleCnt="5"/>
      <dgm:spPr/>
    </dgm:pt>
    <dgm:pt modelId="{2A69B9E2-2346-488B-BABF-B79858B1A311}" type="pres">
      <dgm:prSet presAssocID="{434B8666-6477-4FEF-A3A3-0B87BA17EE3D}" presName="hierRoot3" presStyleCnt="0"/>
      <dgm:spPr/>
    </dgm:pt>
    <dgm:pt modelId="{2C62BAD8-0DA7-4319-A8DD-DD156C5E3378}" type="pres">
      <dgm:prSet presAssocID="{434B8666-6477-4FEF-A3A3-0B87BA17EE3D}" presName="composite3" presStyleCnt="0"/>
      <dgm:spPr/>
    </dgm:pt>
    <dgm:pt modelId="{06BD8BB9-1CE5-47AF-8C54-4C33081CEDED}" type="pres">
      <dgm:prSet presAssocID="{434B8666-6477-4FEF-A3A3-0B87BA17EE3D}" presName="background3" presStyleLbl="node3" presStyleIdx="1" presStyleCnt="5"/>
      <dgm:spPr/>
    </dgm:pt>
    <dgm:pt modelId="{B8A30370-A287-4EC7-9605-B22F0D35AD95}" type="pres">
      <dgm:prSet presAssocID="{434B8666-6477-4FEF-A3A3-0B87BA17EE3D}" presName="text3" presStyleLbl="fgAcc3" presStyleIdx="1" presStyleCnt="5">
        <dgm:presLayoutVars>
          <dgm:chPref val="3"/>
        </dgm:presLayoutVars>
      </dgm:prSet>
      <dgm:spPr/>
    </dgm:pt>
    <dgm:pt modelId="{63C6CD58-B90E-4665-B208-5835DDA6D950}" type="pres">
      <dgm:prSet presAssocID="{434B8666-6477-4FEF-A3A3-0B87BA17EE3D}" presName="hierChild4" presStyleCnt="0"/>
      <dgm:spPr/>
    </dgm:pt>
    <dgm:pt modelId="{5C3FAAD2-0AE0-4312-BB58-664F45B4B97F}" type="pres">
      <dgm:prSet presAssocID="{C87A41DB-B5C5-4661-9928-E08CAF015314}" presName="Name17" presStyleLbl="parChTrans1D3" presStyleIdx="2" presStyleCnt="5"/>
      <dgm:spPr/>
    </dgm:pt>
    <dgm:pt modelId="{13B04EF6-4423-4C4F-9EDC-493480BF3FC3}" type="pres">
      <dgm:prSet presAssocID="{C296F541-8146-4D1D-BA50-17E6FD0DAE34}" presName="hierRoot3" presStyleCnt="0"/>
      <dgm:spPr/>
    </dgm:pt>
    <dgm:pt modelId="{5ECDDC4D-2C95-4D2E-971B-8D719C4CB3B0}" type="pres">
      <dgm:prSet presAssocID="{C296F541-8146-4D1D-BA50-17E6FD0DAE34}" presName="composite3" presStyleCnt="0"/>
      <dgm:spPr/>
    </dgm:pt>
    <dgm:pt modelId="{B307EEF6-A0D6-4566-A0A1-A195BAAA51F0}" type="pres">
      <dgm:prSet presAssocID="{C296F541-8146-4D1D-BA50-17E6FD0DAE34}" presName="background3" presStyleLbl="node3" presStyleIdx="2" presStyleCnt="5"/>
      <dgm:spPr/>
    </dgm:pt>
    <dgm:pt modelId="{98629B9B-6AB0-4B2D-ABE1-25EBD45EE4C8}" type="pres">
      <dgm:prSet presAssocID="{C296F541-8146-4D1D-BA50-17E6FD0DAE34}" presName="text3" presStyleLbl="fgAcc3" presStyleIdx="2" presStyleCnt="5">
        <dgm:presLayoutVars>
          <dgm:chPref val="3"/>
        </dgm:presLayoutVars>
      </dgm:prSet>
      <dgm:spPr/>
    </dgm:pt>
    <dgm:pt modelId="{B92A3D6B-EB89-42FB-BE54-0066A46B10AF}" type="pres">
      <dgm:prSet presAssocID="{C296F541-8146-4D1D-BA50-17E6FD0DAE34}" presName="hierChild4" presStyleCnt="0"/>
      <dgm:spPr/>
    </dgm:pt>
    <dgm:pt modelId="{C2A84CCB-7B7F-4505-9AC5-087D2638F479}" type="pres">
      <dgm:prSet presAssocID="{01EDB1B5-437A-4390-BD78-45FFEC57EE47}" presName="Name10" presStyleLbl="parChTrans1D2" presStyleIdx="2" presStyleCnt="4"/>
      <dgm:spPr/>
    </dgm:pt>
    <dgm:pt modelId="{996C2F04-53E6-4243-982A-6120F5378258}" type="pres">
      <dgm:prSet presAssocID="{22EDE239-75EE-4658-80B8-9CDFB0A4BAFF}" presName="hierRoot2" presStyleCnt="0"/>
      <dgm:spPr/>
    </dgm:pt>
    <dgm:pt modelId="{DF65CE1E-9EEE-4499-881B-EFA7A507E2F1}" type="pres">
      <dgm:prSet presAssocID="{22EDE239-75EE-4658-80B8-9CDFB0A4BAFF}" presName="composite2" presStyleCnt="0"/>
      <dgm:spPr/>
    </dgm:pt>
    <dgm:pt modelId="{2EA3CF04-F97F-4A4A-9EF8-6FC20DE86132}" type="pres">
      <dgm:prSet presAssocID="{22EDE239-75EE-4658-80B8-9CDFB0A4BAFF}" presName="background2" presStyleLbl="node2" presStyleIdx="2" presStyleCnt="4"/>
      <dgm:spPr/>
    </dgm:pt>
    <dgm:pt modelId="{B91D6FBD-D2BA-41EF-A5D2-846E3F31D216}" type="pres">
      <dgm:prSet presAssocID="{22EDE239-75EE-4658-80B8-9CDFB0A4BAFF}" presName="text2" presStyleLbl="fgAcc2" presStyleIdx="2" presStyleCnt="4">
        <dgm:presLayoutVars>
          <dgm:chPref val="3"/>
        </dgm:presLayoutVars>
      </dgm:prSet>
      <dgm:spPr/>
    </dgm:pt>
    <dgm:pt modelId="{E629C31A-148E-482A-8195-0FFB726F1890}" type="pres">
      <dgm:prSet presAssocID="{22EDE239-75EE-4658-80B8-9CDFB0A4BAFF}" presName="hierChild3" presStyleCnt="0"/>
      <dgm:spPr/>
    </dgm:pt>
    <dgm:pt modelId="{4DD974E4-5C10-4424-B128-3C222A44F621}" type="pres">
      <dgm:prSet presAssocID="{5559423D-87D9-43E2-A160-E4D7506AF9DB}" presName="Name17" presStyleLbl="parChTrans1D3" presStyleIdx="3" presStyleCnt="5"/>
      <dgm:spPr/>
    </dgm:pt>
    <dgm:pt modelId="{1F11179A-1881-40F0-B92A-1ED020DBDFBB}" type="pres">
      <dgm:prSet presAssocID="{C8CA0F38-ADFE-4526-9A25-27755C172BB3}" presName="hierRoot3" presStyleCnt="0"/>
      <dgm:spPr/>
    </dgm:pt>
    <dgm:pt modelId="{586D944C-1FCD-4919-9FC8-C114D6DE793C}" type="pres">
      <dgm:prSet presAssocID="{C8CA0F38-ADFE-4526-9A25-27755C172BB3}" presName="composite3" presStyleCnt="0"/>
      <dgm:spPr/>
    </dgm:pt>
    <dgm:pt modelId="{FD14EDF3-A1A5-4996-B20B-E4F2B0142E71}" type="pres">
      <dgm:prSet presAssocID="{C8CA0F38-ADFE-4526-9A25-27755C172BB3}" presName="background3" presStyleLbl="node3" presStyleIdx="3" presStyleCnt="5"/>
      <dgm:spPr/>
    </dgm:pt>
    <dgm:pt modelId="{76CC2B77-FF43-445B-83D3-EC0585827DED}" type="pres">
      <dgm:prSet presAssocID="{C8CA0F38-ADFE-4526-9A25-27755C172BB3}" presName="text3" presStyleLbl="fgAcc3" presStyleIdx="3" presStyleCnt="5">
        <dgm:presLayoutVars>
          <dgm:chPref val="3"/>
        </dgm:presLayoutVars>
      </dgm:prSet>
      <dgm:spPr/>
    </dgm:pt>
    <dgm:pt modelId="{7A58ACBB-CF47-438E-935D-A04BE0E752B7}" type="pres">
      <dgm:prSet presAssocID="{C8CA0F38-ADFE-4526-9A25-27755C172BB3}" presName="hierChild4" presStyleCnt="0"/>
      <dgm:spPr/>
    </dgm:pt>
    <dgm:pt modelId="{DF849501-C009-45BC-9508-F14F55097745}" type="pres">
      <dgm:prSet presAssocID="{F56125D5-92B6-4F07-9536-3CA567C6E2B5}" presName="Name10" presStyleLbl="parChTrans1D2" presStyleIdx="3" presStyleCnt="4"/>
      <dgm:spPr/>
    </dgm:pt>
    <dgm:pt modelId="{08C61BAA-F297-4FBA-80B0-E2E9022D8AF4}" type="pres">
      <dgm:prSet presAssocID="{6B3632CF-E975-465E-9680-F0CDFCE3AC69}" presName="hierRoot2" presStyleCnt="0"/>
      <dgm:spPr/>
    </dgm:pt>
    <dgm:pt modelId="{86BA3EF0-C924-4587-92C0-0214F77E1343}" type="pres">
      <dgm:prSet presAssocID="{6B3632CF-E975-465E-9680-F0CDFCE3AC69}" presName="composite2" presStyleCnt="0"/>
      <dgm:spPr/>
    </dgm:pt>
    <dgm:pt modelId="{C3B00167-8744-4184-A455-3CA49C89B1EE}" type="pres">
      <dgm:prSet presAssocID="{6B3632CF-E975-465E-9680-F0CDFCE3AC69}" presName="background2" presStyleLbl="node2" presStyleIdx="3" presStyleCnt="4"/>
      <dgm:spPr/>
    </dgm:pt>
    <dgm:pt modelId="{22836F8C-7EEE-4C78-A921-2D30F7CE35A8}" type="pres">
      <dgm:prSet presAssocID="{6B3632CF-E975-465E-9680-F0CDFCE3AC69}" presName="text2" presStyleLbl="fgAcc2" presStyleIdx="3" presStyleCnt="4">
        <dgm:presLayoutVars>
          <dgm:chPref val="3"/>
        </dgm:presLayoutVars>
      </dgm:prSet>
      <dgm:spPr/>
    </dgm:pt>
    <dgm:pt modelId="{FA49A518-2F39-46B0-9091-A651D9C00BAE}" type="pres">
      <dgm:prSet presAssocID="{6B3632CF-E975-465E-9680-F0CDFCE3AC69}" presName="hierChild3" presStyleCnt="0"/>
      <dgm:spPr/>
    </dgm:pt>
    <dgm:pt modelId="{B90D156C-B43C-4E39-BB6E-5FAB697670A6}" type="pres">
      <dgm:prSet presAssocID="{109C7A30-E39F-4420-8215-FB1E74558B2A}" presName="Name17" presStyleLbl="parChTrans1D3" presStyleIdx="4" presStyleCnt="5"/>
      <dgm:spPr/>
    </dgm:pt>
    <dgm:pt modelId="{A51BA1F5-EFDF-4901-8E95-C691F3200DB9}" type="pres">
      <dgm:prSet presAssocID="{C6A462FB-FCAD-4338-9E5A-A476F46116AD}" presName="hierRoot3" presStyleCnt="0"/>
      <dgm:spPr/>
    </dgm:pt>
    <dgm:pt modelId="{6A7E67F8-A642-4FAE-9766-E599E829A114}" type="pres">
      <dgm:prSet presAssocID="{C6A462FB-FCAD-4338-9E5A-A476F46116AD}" presName="composite3" presStyleCnt="0"/>
      <dgm:spPr/>
    </dgm:pt>
    <dgm:pt modelId="{52A72731-0F12-4F68-B2D5-F202B6D64CBD}" type="pres">
      <dgm:prSet presAssocID="{C6A462FB-FCAD-4338-9E5A-A476F46116AD}" presName="background3" presStyleLbl="node3" presStyleIdx="4" presStyleCnt="5"/>
      <dgm:spPr/>
    </dgm:pt>
    <dgm:pt modelId="{832C4CF6-66B6-443E-B297-CD934FC9C7B6}" type="pres">
      <dgm:prSet presAssocID="{C6A462FB-FCAD-4338-9E5A-A476F46116AD}" presName="text3" presStyleLbl="fgAcc3" presStyleIdx="4" presStyleCnt="5">
        <dgm:presLayoutVars>
          <dgm:chPref val="3"/>
        </dgm:presLayoutVars>
      </dgm:prSet>
      <dgm:spPr/>
    </dgm:pt>
    <dgm:pt modelId="{E9FF7FC2-FEC5-4101-9B73-D8A2A1412BB1}" type="pres">
      <dgm:prSet presAssocID="{C6A462FB-FCAD-4338-9E5A-A476F46116AD}" presName="hierChild4" presStyleCnt="0"/>
      <dgm:spPr/>
    </dgm:pt>
  </dgm:ptLst>
  <dgm:cxnLst>
    <dgm:cxn modelId="{7647DC05-21E3-4EB7-9DCD-22C9933E3813}" srcId="{C63D7F4D-972A-47E3-B10A-08A2F5AA0E22}" destId="{6B3632CF-E975-465E-9680-F0CDFCE3AC69}" srcOrd="3" destOrd="0" parTransId="{F56125D5-92B6-4F07-9536-3CA567C6E2B5}" sibTransId="{A58E1DF8-2B30-4461-889C-91B76D70186F}"/>
    <dgm:cxn modelId="{E54CD507-2E00-4E02-B027-0472B5BAC566}" type="presOf" srcId="{109C7A30-E39F-4420-8215-FB1E74558B2A}" destId="{B90D156C-B43C-4E39-BB6E-5FAB697670A6}" srcOrd="0" destOrd="0" presId="urn:microsoft.com/office/officeart/2005/8/layout/hierarchy1"/>
    <dgm:cxn modelId="{C4F9540D-A83C-49C2-8453-40C29103311C}" type="presOf" srcId="{01EDB1B5-437A-4390-BD78-45FFEC57EE47}" destId="{C2A84CCB-7B7F-4505-9AC5-087D2638F479}" srcOrd="0" destOrd="0" presId="urn:microsoft.com/office/officeart/2005/8/layout/hierarchy1"/>
    <dgm:cxn modelId="{FF124720-F4DB-4536-ABF7-F06A219DF6D1}" type="presOf" srcId="{7859587F-C05F-45B3-9829-6BB698C55A6A}" destId="{70719A90-AB6B-463A-A434-A513216D4470}" srcOrd="0" destOrd="0" presId="urn:microsoft.com/office/officeart/2005/8/layout/hierarchy1"/>
    <dgm:cxn modelId="{7EE2AA23-4BD3-4BC5-BED1-19893B10317A}" srcId="{6B3632CF-E975-465E-9680-F0CDFCE3AC69}" destId="{C6A462FB-FCAD-4338-9E5A-A476F46116AD}" srcOrd="0" destOrd="0" parTransId="{109C7A30-E39F-4420-8215-FB1E74558B2A}" sibTransId="{B9EA6B70-B484-4FFC-85B6-EA3A68266C40}"/>
    <dgm:cxn modelId="{8FAF1D26-C59B-47D4-9E0C-8775A4962311}" srcId="{219BC988-1A93-488D-977A-246612805576}" destId="{C296F541-8146-4D1D-BA50-17E6FD0DAE34}" srcOrd="1" destOrd="0" parTransId="{C87A41DB-B5C5-4661-9928-E08CAF015314}" sibTransId="{8CE7DD79-951F-4AA0-9451-1EE655C4E3C3}"/>
    <dgm:cxn modelId="{8F9E7237-9878-4685-B325-B8615B5B6351}" type="presOf" srcId="{4360C849-B205-4C00-A06D-9DADEA3022F8}" destId="{0B8537D9-41F8-44E5-8E65-CBBAF7DC22DC}" srcOrd="0" destOrd="0" presId="urn:microsoft.com/office/officeart/2005/8/layout/hierarchy1"/>
    <dgm:cxn modelId="{D23F893C-0A18-4FAB-A1AD-6E88AFC05160}" srcId="{914012B6-8717-4A1B-AAB4-FC34A06DE910}" destId="{3ADBE617-09DE-4291-A59F-7A21A2D3F16D}" srcOrd="0" destOrd="0" parTransId="{B171059D-A32E-40CA-8B8C-F90663E24741}" sibTransId="{5E282B7F-9214-42C0-8727-FBEEF0922D48}"/>
    <dgm:cxn modelId="{19D4C860-092E-4882-A923-7125D24337B2}" type="presOf" srcId="{C8CA0F38-ADFE-4526-9A25-27755C172BB3}" destId="{76CC2B77-FF43-445B-83D3-EC0585827DED}" srcOrd="0" destOrd="0" presId="urn:microsoft.com/office/officeart/2005/8/layout/hierarchy1"/>
    <dgm:cxn modelId="{8B0D066A-7C2D-442D-8FEB-EA40C2D8EBD1}" type="presOf" srcId="{914012B6-8717-4A1B-AAB4-FC34A06DE910}" destId="{62F19C39-C271-4D5F-8BE7-2D3AC76A274F}" srcOrd="0" destOrd="0" presId="urn:microsoft.com/office/officeart/2005/8/layout/hierarchy1"/>
    <dgm:cxn modelId="{55CB0C6B-0261-4AC0-9E28-384AA85FF846}" srcId="{C63D7F4D-972A-47E3-B10A-08A2F5AA0E22}" destId="{22EDE239-75EE-4658-80B8-9CDFB0A4BAFF}" srcOrd="2" destOrd="0" parTransId="{01EDB1B5-437A-4390-BD78-45FFEC57EE47}" sibTransId="{BC0B080D-3C4F-4B4D-89BA-4C9D9E30C151}"/>
    <dgm:cxn modelId="{DC9D764E-680B-4775-975A-BAA0B23D10B4}" type="presOf" srcId="{C296F541-8146-4D1D-BA50-17E6FD0DAE34}" destId="{98629B9B-6AB0-4B2D-ABE1-25EBD45EE4C8}" srcOrd="0" destOrd="0" presId="urn:microsoft.com/office/officeart/2005/8/layout/hierarchy1"/>
    <dgm:cxn modelId="{E9E19150-7966-418D-85D0-BF1DFB45B61E}" srcId="{219BC988-1A93-488D-977A-246612805576}" destId="{434B8666-6477-4FEF-A3A3-0B87BA17EE3D}" srcOrd="0" destOrd="0" parTransId="{4360C849-B205-4C00-A06D-9DADEA3022F8}" sibTransId="{15A3CB7E-BC46-4475-8327-63EFFF3F7F71}"/>
    <dgm:cxn modelId="{4D2B5076-CCDA-4BC1-84F5-FCED8BE024DF}" type="presOf" srcId="{C63D7F4D-972A-47E3-B10A-08A2F5AA0E22}" destId="{D6B2D74A-7E13-4363-9561-38B67CA36A70}" srcOrd="0" destOrd="0" presId="urn:microsoft.com/office/officeart/2005/8/layout/hierarchy1"/>
    <dgm:cxn modelId="{4ACDA57E-101C-4D16-A52F-2573AAFA43C5}" type="presOf" srcId="{C87A41DB-B5C5-4661-9928-E08CAF015314}" destId="{5C3FAAD2-0AE0-4312-BB58-664F45B4B97F}" srcOrd="0" destOrd="0" presId="urn:microsoft.com/office/officeart/2005/8/layout/hierarchy1"/>
    <dgm:cxn modelId="{493D9D85-3D2D-4C89-97B3-9A9AA0BC884D}" type="presOf" srcId="{F56125D5-92B6-4F07-9536-3CA567C6E2B5}" destId="{DF849501-C009-45BC-9508-F14F55097745}" srcOrd="0" destOrd="0" presId="urn:microsoft.com/office/officeart/2005/8/layout/hierarchy1"/>
    <dgm:cxn modelId="{B2FAFC8E-7719-4311-83F0-5496442B9054}" srcId="{22EDE239-75EE-4658-80B8-9CDFB0A4BAFF}" destId="{C8CA0F38-ADFE-4526-9A25-27755C172BB3}" srcOrd="0" destOrd="0" parTransId="{5559423D-87D9-43E2-A160-E4D7506AF9DB}" sibTransId="{7427589C-75B4-490C-B0C6-4682C9B41C8D}"/>
    <dgm:cxn modelId="{6FBD5597-27C3-4252-97AC-08A9EA7AEA6D}" type="presOf" srcId="{5559423D-87D9-43E2-A160-E4D7506AF9DB}" destId="{4DD974E4-5C10-4424-B128-3C222A44F621}" srcOrd="0" destOrd="0" presId="urn:microsoft.com/office/officeart/2005/8/layout/hierarchy1"/>
    <dgm:cxn modelId="{F11196A1-FB03-4F49-ABE6-9EC75E8A5AE6}" type="presOf" srcId="{3ADBE617-09DE-4291-A59F-7A21A2D3F16D}" destId="{28B6ED28-5571-48C1-9A4E-CF64903D6A96}" srcOrd="0" destOrd="0" presId="urn:microsoft.com/office/officeart/2005/8/layout/hierarchy1"/>
    <dgm:cxn modelId="{3D9795B2-156D-44C7-9C91-0BF06471B300}" type="presOf" srcId="{B171059D-A32E-40CA-8B8C-F90663E24741}" destId="{5E4AA5C9-D5EB-4EB9-A091-137F3678C573}" srcOrd="0" destOrd="0" presId="urn:microsoft.com/office/officeart/2005/8/layout/hierarchy1"/>
    <dgm:cxn modelId="{5D8051BB-1F24-43AD-95E9-E85CF9C1A3DB}" type="presOf" srcId="{045099B4-05B7-45A5-8285-3CEB3B076F79}" destId="{2F887528-6CF2-482F-B193-897276F46CF7}" srcOrd="0" destOrd="0" presId="urn:microsoft.com/office/officeart/2005/8/layout/hierarchy1"/>
    <dgm:cxn modelId="{51C823C0-C6E6-4DF9-992F-236B7788A9AA}" type="presOf" srcId="{6B3632CF-E975-465E-9680-F0CDFCE3AC69}" destId="{22836F8C-7EEE-4C78-A921-2D30F7CE35A8}" srcOrd="0" destOrd="0" presId="urn:microsoft.com/office/officeart/2005/8/layout/hierarchy1"/>
    <dgm:cxn modelId="{687D26C1-0B61-4172-A79F-15ADEBB436A9}" srcId="{C63D7F4D-972A-47E3-B10A-08A2F5AA0E22}" destId="{914012B6-8717-4A1B-AAB4-FC34A06DE910}" srcOrd="0" destOrd="0" parTransId="{7859587F-C05F-45B3-9829-6BB698C55A6A}" sibTransId="{BAE0E162-01C5-45C8-A2D1-8CDF73887A89}"/>
    <dgm:cxn modelId="{44D1ADC4-0E43-4DB7-B2D0-6E3E469E7495}" srcId="{3126D68E-D2BF-4862-AAE0-23E995BFE226}" destId="{C63D7F4D-972A-47E3-B10A-08A2F5AA0E22}" srcOrd="0" destOrd="0" parTransId="{6A0C9660-D68E-4ABA-BA8A-07DF16D1A0DB}" sibTransId="{4F1A003B-DB1A-4677-BA0C-1307CE0C4F8D}"/>
    <dgm:cxn modelId="{8B337AD5-FB5E-4080-9D16-1DF6C934257E}" type="presOf" srcId="{3126D68E-D2BF-4862-AAE0-23E995BFE226}" destId="{FC8211A4-B2AB-4229-851B-BC747092ABDA}" srcOrd="0" destOrd="0" presId="urn:microsoft.com/office/officeart/2005/8/layout/hierarchy1"/>
    <dgm:cxn modelId="{659450D6-E998-4941-A9BF-4ECB90E54EEF}" type="presOf" srcId="{C6A462FB-FCAD-4338-9E5A-A476F46116AD}" destId="{832C4CF6-66B6-443E-B297-CD934FC9C7B6}" srcOrd="0" destOrd="0" presId="urn:microsoft.com/office/officeart/2005/8/layout/hierarchy1"/>
    <dgm:cxn modelId="{9D728DDF-BECA-4BDF-AE3B-DA0B216F8CD1}" type="presOf" srcId="{22EDE239-75EE-4658-80B8-9CDFB0A4BAFF}" destId="{B91D6FBD-D2BA-41EF-A5D2-846E3F31D216}" srcOrd="0" destOrd="0" presId="urn:microsoft.com/office/officeart/2005/8/layout/hierarchy1"/>
    <dgm:cxn modelId="{E641DAF2-3041-4BD2-86DC-165C9CD4C678}" type="presOf" srcId="{219BC988-1A93-488D-977A-246612805576}" destId="{8BDDA23F-0140-41AB-B3C6-D832898D922C}" srcOrd="0" destOrd="0" presId="urn:microsoft.com/office/officeart/2005/8/layout/hierarchy1"/>
    <dgm:cxn modelId="{AF614BF8-DFAB-4A30-8A68-E89756678FBB}" type="presOf" srcId="{434B8666-6477-4FEF-A3A3-0B87BA17EE3D}" destId="{B8A30370-A287-4EC7-9605-B22F0D35AD95}" srcOrd="0" destOrd="0" presId="urn:microsoft.com/office/officeart/2005/8/layout/hierarchy1"/>
    <dgm:cxn modelId="{0F6222FB-709E-4B16-B3B2-FBA3F9D4B9D5}" srcId="{C63D7F4D-972A-47E3-B10A-08A2F5AA0E22}" destId="{219BC988-1A93-488D-977A-246612805576}" srcOrd="1" destOrd="0" parTransId="{045099B4-05B7-45A5-8285-3CEB3B076F79}" sibTransId="{08EA00D9-0347-456C-93EF-AC867ED0BDE6}"/>
    <dgm:cxn modelId="{0D919F51-4A34-4B81-96F8-90C3BE22153E}" type="presParOf" srcId="{FC8211A4-B2AB-4229-851B-BC747092ABDA}" destId="{016AFD55-B440-4553-97E3-D52F6077164F}" srcOrd="0" destOrd="0" presId="urn:microsoft.com/office/officeart/2005/8/layout/hierarchy1"/>
    <dgm:cxn modelId="{DCC1EF54-F104-4AD3-8705-C1C2443CCA5D}" type="presParOf" srcId="{016AFD55-B440-4553-97E3-D52F6077164F}" destId="{D9AB9D68-93B0-47A5-824B-BF4FFC39977D}" srcOrd="0" destOrd="0" presId="urn:microsoft.com/office/officeart/2005/8/layout/hierarchy1"/>
    <dgm:cxn modelId="{CEBA1E1C-68AB-4FEC-A101-496C242F13D2}" type="presParOf" srcId="{D9AB9D68-93B0-47A5-824B-BF4FFC39977D}" destId="{A1A2A49A-2791-4A9D-B13F-9AD9B89E31B9}" srcOrd="0" destOrd="0" presId="urn:microsoft.com/office/officeart/2005/8/layout/hierarchy1"/>
    <dgm:cxn modelId="{8B6E3D65-744E-4163-A3ED-5AC4B29C3A67}" type="presParOf" srcId="{D9AB9D68-93B0-47A5-824B-BF4FFC39977D}" destId="{D6B2D74A-7E13-4363-9561-38B67CA36A70}" srcOrd="1" destOrd="0" presId="urn:microsoft.com/office/officeart/2005/8/layout/hierarchy1"/>
    <dgm:cxn modelId="{EE4E3E82-AC8E-453D-83E1-0AAC0FF418B9}" type="presParOf" srcId="{016AFD55-B440-4553-97E3-D52F6077164F}" destId="{A0F27230-5C3E-4D6E-A933-4BBAA49B927F}" srcOrd="1" destOrd="0" presId="urn:microsoft.com/office/officeart/2005/8/layout/hierarchy1"/>
    <dgm:cxn modelId="{3B0AD537-9FE7-4294-8517-9D6B4ECCDC33}" type="presParOf" srcId="{A0F27230-5C3E-4D6E-A933-4BBAA49B927F}" destId="{70719A90-AB6B-463A-A434-A513216D4470}" srcOrd="0" destOrd="0" presId="urn:microsoft.com/office/officeart/2005/8/layout/hierarchy1"/>
    <dgm:cxn modelId="{A685FB2B-274E-4815-86CD-78BE4006EED5}" type="presParOf" srcId="{A0F27230-5C3E-4D6E-A933-4BBAA49B927F}" destId="{E170B626-E735-420F-8F9B-0CF7F6DCB4B8}" srcOrd="1" destOrd="0" presId="urn:microsoft.com/office/officeart/2005/8/layout/hierarchy1"/>
    <dgm:cxn modelId="{5E8A3757-08E9-44D9-98A0-1B687FDCCA68}" type="presParOf" srcId="{E170B626-E735-420F-8F9B-0CF7F6DCB4B8}" destId="{CCC353B5-B094-436C-9933-2A5BFFF90A56}" srcOrd="0" destOrd="0" presId="urn:microsoft.com/office/officeart/2005/8/layout/hierarchy1"/>
    <dgm:cxn modelId="{B074B754-86EB-4B8F-8E6A-88F26D8FE09A}" type="presParOf" srcId="{CCC353B5-B094-436C-9933-2A5BFFF90A56}" destId="{5551CB89-752A-4761-B632-55714989F291}" srcOrd="0" destOrd="0" presId="urn:microsoft.com/office/officeart/2005/8/layout/hierarchy1"/>
    <dgm:cxn modelId="{38AC0167-806D-45D9-83C6-F08C234CD2E5}" type="presParOf" srcId="{CCC353B5-B094-436C-9933-2A5BFFF90A56}" destId="{62F19C39-C271-4D5F-8BE7-2D3AC76A274F}" srcOrd="1" destOrd="0" presId="urn:microsoft.com/office/officeart/2005/8/layout/hierarchy1"/>
    <dgm:cxn modelId="{545A9E2A-F879-4F4B-B4E4-B21DC8C2103C}" type="presParOf" srcId="{E170B626-E735-420F-8F9B-0CF7F6DCB4B8}" destId="{C81A6322-7545-4A9D-B09D-A0D871F46A0A}" srcOrd="1" destOrd="0" presId="urn:microsoft.com/office/officeart/2005/8/layout/hierarchy1"/>
    <dgm:cxn modelId="{1DE9111F-D536-4580-93FF-3976596E9E8D}" type="presParOf" srcId="{C81A6322-7545-4A9D-B09D-A0D871F46A0A}" destId="{5E4AA5C9-D5EB-4EB9-A091-137F3678C573}" srcOrd="0" destOrd="0" presId="urn:microsoft.com/office/officeart/2005/8/layout/hierarchy1"/>
    <dgm:cxn modelId="{EBE17EAB-B754-477F-BD7C-936EA7122AAD}" type="presParOf" srcId="{C81A6322-7545-4A9D-B09D-A0D871F46A0A}" destId="{13B4C447-8430-4025-9985-EB24771FF4A3}" srcOrd="1" destOrd="0" presId="urn:microsoft.com/office/officeart/2005/8/layout/hierarchy1"/>
    <dgm:cxn modelId="{39B0A56D-2C3F-42D1-9959-20A60DB0420C}" type="presParOf" srcId="{13B4C447-8430-4025-9985-EB24771FF4A3}" destId="{543B354F-A5F7-456C-8B05-9D7D0A952733}" srcOrd="0" destOrd="0" presId="urn:microsoft.com/office/officeart/2005/8/layout/hierarchy1"/>
    <dgm:cxn modelId="{7DE7D203-46FC-43B5-AEFF-5D5F671C96D6}" type="presParOf" srcId="{543B354F-A5F7-456C-8B05-9D7D0A952733}" destId="{73FD4F32-F691-4085-B0C8-8BC086705E68}" srcOrd="0" destOrd="0" presId="urn:microsoft.com/office/officeart/2005/8/layout/hierarchy1"/>
    <dgm:cxn modelId="{3AEC8EC9-9D06-40AB-BEF5-483FDB6E5579}" type="presParOf" srcId="{543B354F-A5F7-456C-8B05-9D7D0A952733}" destId="{28B6ED28-5571-48C1-9A4E-CF64903D6A96}" srcOrd="1" destOrd="0" presId="urn:microsoft.com/office/officeart/2005/8/layout/hierarchy1"/>
    <dgm:cxn modelId="{1E8D4937-CBC8-42AE-A76C-9B83773DF4C1}" type="presParOf" srcId="{13B4C447-8430-4025-9985-EB24771FF4A3}" destId="{3EF7DCF0-0BAC-4ECD-91C0-D81297D3E64F}" srcOrd="1" destOrd="0" presId="urn:microsoft.com/office/officeart/2005/8/layout/hierarchy1"/>
    <dgm:cxn modelId="{AEA36E30-7295-4052-AA33-DDC0DE889EBC}" type="presParOf" srcId="{A0F27230-5C3E-4D6E-A933-4BBAA49B927F}" destId="{2F887528-6CF2-482F-B193-897276F46CF7}" srcOrd="2" destOrd="0" presId="urn:microsoft.com/office/officeart/2005/8/layout/hierarchy1"/>
    <dgm:cxn modelId="{6078A8C5-67C0-4218-B325-C8006E85D640}" type="presParOf" srcId="{A0F27230-5C3E-4D6E-A933-4BBAA49B927F}" destId="{173585C5-207F-4C76-95EA-FCA847057737}" srcOrd="3" destOrd="0" presId="urn:microsoft.com/office/officeart/2005/8/layout/hierarchy1"/>
    <dgm:cxn modelId="{D875919B-CB01-4A85-8DE5-A826A2B81901}" type="presParOf" srcId="{173585C5-207F-4C76-95EA-FCA847057737}" destId="{FA41D742-5C86-46A7-9DC4-1E9EB66BB8BD}" srcOrd="0" destOrd="0" presId="urn:microsoft.com/office/officeart/2005/8/layout/hierarchy1"/>
    <dgm:cxn modelId="{FBEF28D3-4DD0-4B0C-863A-F7AC697E0B03}" type="presParOf" srcId="{FA41D742-5C86-46A7-9DC4-1E9EB66BB8BD}" destId="{32D26B11-5487-4798-8E13-0FE16285B64C}" srcOrd="0" destOrd="0" presId="urn:microsoft.com/office/officeart/2005/8/layout/hierarchy1"/>
    <dgm:cxn modelId="{A496656E-3DDC-4D3D-8FDF-078610AA2E12}" type="presParOf" srcId="{FA41D742-5C86-46A7-9DC4-1E9EB66BB8BD}" destId="{8BDDA23F-0140-41AB-B3C6-D832898D922C}" srcOrd="1" destOrd="0" presId="urn:microsoft.com/office/officeart/2005/8/layout/hierarchy1"/>
    <dgm:cxn modelId="{B86A169A-EB66-4DD1-B765-975D6C77FFA9}" type="presParOf" srcId="{173585C5-207F-4C76-95EA-FCA847057737}" destId="{49837F0C-248F-4999-B1A3-CBE637F9F107}" srcOrd="1" destOrd="0" presId="urn:microsoft.com/office/officeart/2005/8/layout/hierarchy1"/>
    <dgm:cxn modelId="{6DD1443B-2FAB-4034-AA79-6F7E3DA89291}" type="presParOf" srcId="{49837F0C-248F-4999-B1A3-CBE637F9F107}" destId="{0B8537D9-41F8-44E5-8E65-CBBAF7DC22DC}" srcOrd="0" destOrd="0" presId="urn:microsoft.com/office/officeart/2005/8/layout/hierarchy1"/>
    <dgm:cxn modelId="{9D866668-9EB3-4736-B058-8DB1782AD09C}" type="presParOf" srcId="{49837F0C-248F-4999-B1A3-CBE637F9F107}" destId="{2A69B9E2-2346-488B-BABF-B79858B1A311}" srcOrd="1" destOrd="0" presId="urn:microsoft.com/office/officeart/2005/8/layout/hierarchy1"/>
    <dgm:cxn modelId="{27BB9455-260E-474D-875D-67C7B4E9C653}" type="presParOf" srcId="{2A69B9E2-2346-488B-BABF-B79858B1A311}" destId="{2C62BAD8-0DA7-4319-A8DD-DD156C5E3378}" srcOrd="0" destOrd="0" presId="urn:microsoft.com/office/officeart/2005/8/layout/hierarchy1"/>
    <dgm:cxn modelId="{3B0CFCF6-2957-4365-883B-CACE122AA288}" type="presParOf" srcId="{2C62BAD8-0DA7-4319-A8DD-DD156C5E3378}" destId="{06BD8BB9-1CE5-47AF-8C54-4C33081CEDED}" srcOrd="0" destOrd="0" presId="urn:microsoft.com/office/officeart/2005/8/layout/hierarchy1"/>
    <dgm:cxn modelId="{9F35B315-63E2-4B9F-8162-9C3FCB700ECE}" type="presParOf" srcId="{2C62BAD8-0DA7-4319-A8DD-DD156C5E3378}" destId="{B8A30370-A287-4EC7-9605-B22F0D35AD95}" srcOrd="1" destOrd="0" presId="urn:microsoft.com/office/officeart/2005/8/layout/hierarchy1"/>
    <dgm:cxn modelId="{13C8930E-72B3-4AA5-B6C9-01022CE60787}" type="presParOf" srcId="{2A69B9E2-2346-488B-BABF-B79858B1A311}" destId="{63C6CD58-B90E-4665-B208-5835DDA6D950}" srcOrd="1" destOrd="0" presId="urn:microsoft.com/office/officeart/2005/8/layout/hierarchy1"/>
    <dgm:cxn modelId="{B45FD63E-E49A-4AD6-827B-A62CF79EC683}" type="presParOf" srcId="{49837F0C-248F-4999-B1A3-CBE637F9F107}" destId="{5C3FAAD2-0AE0-4312-BB58-664F45B4B97F}" srcOrd="2" destOrd="0" presId="urn:microsoft.com/office/officeart/2005/8/layout/hierarchy1"/>
    <dgm:cxn modelId="{7168BB85-4803-46F1-9FF9-D0E13A787C97}" type="presParOf" srcId="{49837F0C-248F-4999-B1A3-CBE637F9F107}" destId="{13B04EF6-4423-4C4F-9EDC-493480BF3FC3}" srcOrd="3" destOrd="0" presId="urn:microsoft.com/office/officeart/2005/8/layout/hierarchy1"/>
    <dgm:cxn modelId="{510C0CFE-2064-432D-97BC-06CC0C528E0A}" type="presParOf" srcId="{13B04EF6-4423-4C4F-9EDC-493480BF3FC3}" destId="{5ECDDC4D-2C95-4D2E-971B-8D719C4CB3B0}" srcOrd="0" destOrd="0" presId="urn:microsoft.com/office/officeart/2005/8/layout/hierarchy1"/>
    <dgm:cxn modelId="{0030B615-4FDB-405D-9D6F-6431E8C5A732}" type="presParOf" srcId="{5ECDDC4D-2C95-4D2E-971B-8D719C4CB3B0}" destId="{B307EEF6-A0D6-4566-A0A1-A195BAAA51F0}" srcOrd="0" destOrd="0" presId="urn:microsoft.com/office/officeart/2005/8/layout/hierarchy1"/>
    <dgm:cxn modelId="{3F4F4223-92EE-4704-A482-F149BBB6348A}" type="presParOf" srcId="{5ECDDC4D-2C95-4D2E-971B-8D719C4CB3B0}" destId="{98629B9B-6AB0-4B2D-ABE1-25EBD45EE4C8}" srcOrd="1" destOrd="0" presId="urn:microsoft.com/office/officeart/2005/8/layout/hierarchy1"/>
    <dgm:cxn modelId="{6289F374-852B-4FD6-8CC2-5E7AF8535845}" type="presParOf" srcId="{13B04EF6-4423-4C4F-9EDC-493480BF3FC3}" destId="{B92A3D6B-EB89-42FB-BE54-0066A46B10AF}" srcOrd="1" destOrd="0" presId="urn:microsoft.com/office/officeart/2005/8/layout/hierarchy1"/>
    <dgm:cxn modelId="{E29D55EB-70D2-4F5F-95AE-8D0F6DFE6778}" type="presParOf" srcId="{A0F27230-5C3E-4D6E-A933-4BBAA49B927F}" destId="{C2A84CCB-7B7F-4505-9AC5-087D2638F479}" srcOrd="4" destOrd="0" presId="urn:microsoft.com/office/officeart/2005/8/layout/hierarchy1"/>
    <dgm:cxn modelId="{D49396A5-C71C-4ADE-9304-7ED4D9E7A23E}" type="presParOf" srcId="{A0F27230-5C3E-4D6E-A933-4BBAA49B927F}" destId="{996C2F04-53E6-4243-982A-6120F5378258}" srcOrd="5" destOrd="0" presId="urn:microsoft.com/office/officeart/2005/8/layout/hierarchy1"/>
    <dgm:cxn modelId="{A3F1FB0F-7ED3-45B2-A45E-BFCC26BD6AA5}" type="presParOf" srcId="{996C2F04-53E6-4243-982A-6120F5378258}" destId="{DF65CE1E-9EEE-4499-881B-EFA7A507E2F1}" srcOrd="0" destOrd="0" presId="urn:microsoft.com/office/officeart/2005/8/layout/hierarchy1"/>
    <dgm:cxn modelId="{67B9B340-338B-45BA-A4F6-D71EE16E996B}" type="presParOf" srcId="{DF65CE1E-9EEE-4499-881B-EFA7A507E2F1}" destId="{2EA3CF04-F97F-4A4A-9EF8-6FC20DE86132}" srcOrd="0" destOrd="0" presId="urn:microsoft.com/office/officeart/2005/8/layout/hierarchy1"/>
    <dgm:cxn modelId="{107F4CAA-966B-41CE-A4A8-F869B7ABFCB3}" type="presParOf" srcId="{DF65CE1E-9EEE-4499-881B-EFA7A507E2F1}" destId="{B91D6FBD-D2BA-41EF-A5D2-846E3F31D216}" srcOrd="1" destOrd="0" presId="urn:microsoft.com/office/officeart/2005/8/layout/hierarchy1"/>
    <dgm:cxn modelId="{67BEBD91-3F65-4CC9-AF9A-1E6CC71FDB1F}" type="presParOf" srcId="{996C2F04-53E6-4243-982A-6120F5378258}" destId="{E629C31A-148E-482A-8195-0FFB726F1890}" srcOrd="1" destOrd="0" presId="urn:microsoft.com/office/officeart/2005/8/layout/hierarchy1"/>
    <dgm:cxn modelId="{9E3090CB-4A86-4FC7-B76D-873B371B2A2C}" type="presParOf" srcId="{E629C31A-148E-482A-8195-0FFB726F1890}" destId="{4DD974E4-5C10-4424-B128-3C222A44F621}" srcOrd="0" destOrd="0" presId="urn:microsoft.com/office/officeart/2005/8/layout/hierarchy1"/>
    <dgm:cxn modelId="{EA302730-C048-4520-A7A6-668168703500}" type="presParOf" srcId="{E629C31A-148E-482A-8195-0FFB726F1890}" destId="{1F11179A-1881-40F0-B92A-1ED020DBDFBB}" srcOrd="1" destOrd="0" presId="urn:microsoft.com/office/officeart/2005/8/layout/hierarchy1"/>
    <dgm:cxn modelId="{F2EE1752-0F97-4F75-B493-A043A52A93DF}" type="presParOf" srcId="{1F11179A-1881-40F0-B92A-1ED020DBDFBB}" destId="{586D944C-1FCD-4919-9FC8-C114D6DE793C}" srcOrd="0" destOrd="0" presId="urn:microsoft.com/office/officeart/2005/8/layout/hierarchy1"/>
    <dgm:cxn modelId="{BA1B958D-7536-411D-BA32-33A3C20AAC23}" type="presParOf" srcId="{586D944C-1FCD-4919-9FC8-C114D6DE793C}" destId="{FD14EDF3-A1A5-4996-B20B-E4F2B0142E71}" srcOrd="0" destOrd="0" presId="urn:microsoft.com/office/officeart/2005/8/layout/hierarchy1"/>
    <dgm:cxn modelId="{1F5AB79F-A671-4DFB-BC45-1E8D8CE76DD7}" type="presParOf" srcId="{586D944C-1FCD-4919-9FC8-C114D6DE793C}" destId="{76CC2B77-FF43-445B-83D3-EC0585827DED}" srcOrd="1" destOrd="0" presId="urn:microsoft.com/office/officeart/2005/8/layout/hierarchy1"/>
    <dgm:cxn modelId="{0C697DB2-3CF7-4166-92A6-C1C5152BF9B4}" type="presParOf" srcId="{1F11179A-1881-40F0-B92A-1ED020DBDFBB}" destId="{7A58ACBB-CF47-438E-935D-A04BE0E752B7}" srcOrd="1" destOrd="0" presId="urn:microsoft.com/office/officeart/2005/8/layout/hierarchy1"/>
    <dgm:cxn modelId="{B37043F0-714A-442A-84A8-7E68E12F880D}" type="presParOf" srcId="{A0F27230-5C3E-4D6E-A933-4BBAA49B927F}" destId="{DF849501-C009-45BC-9508-F14F55097745}" srcOrd="6" destOrd="0" presId="urn:microsoft.com/office/officeart/2005/8/layout/hierarchy1"/>
    <dgm:cxn modelId="{1BFB6A3D-0F2A-4D16-B5F4-1374E7BB6970}" type="presParOf" srcId="{A0F27230-5C3E-4D6E-A933-4BBAA49B927F}" destId="{08C61BAA-F297-4FBA-80B0-E2E9022D8AF4}" srcOrd="7" destOrd="0" presId="urn:microsoft.com/office/officeart/2005/8/layout/hierarchy1"/>
    <dgm:cxn modelId="{F5B94FFB-FA61-4490-B21B-5BEF773C3989}" type="presParOf" srcId="{08C61BAA-F297-4FBA-80B0-E2E9022D8AF4}" destId="{86BA3EF0-C924-4587-92C0-0214F77E1343}" srcOrd="0" destOrd="0" presId="urn:microsoft.com/office/officeart/2005/8/layout/hierarchy1"/>
    <dgm:cxn modelId="{5E1AA547-31BB-4F8C-B191-98EDA176FBB6}" type="presParOf" srcId="{86BA3EF0-C924-4587-92C0-0214F77E1343}" destId="{C3B00167-8744-4184-A455-3CA49C89B1EE}" srcOrd="0" destOrd="0" presId="urn:microsoft.com/office/officeart/2005/8/layout/hierarchy1"/>
    <dgm:cxn modelId="{56E8820F-8517-4774-80B0-1F95036852B2}" type="presParOf" srcId="{86BA3EF0-C924-4587-92C0-0214F77E1343}" destId="{22836F8C-7EEE-4C78-A921-2D30F7CE35A8}" srcOrd="1" destOrd="0" presId="urn:microsoft.com/office/officeart/2005/8/layout/hierarchy1"/>
    <dgm:cxn modelId="{665416A4-988F-45DF-AB73-BCBB13CF3A7D}" type="presParOf" srcId="{08C61BAA-F297-4FBA-80B0-E2E9022D8AF4}" destId="{FA49A518-2F39-46B0-9091-A651D9C00BAE}" srcOrd="1" destOrd="0" presId="urn:microsoft.com/office/officeart/2005/8/layout/hierarchy1"/>
    <dgm:cxn modelId="{5BEAB74A-9488-4981-9491-CBB7F94E8CFD}" type="presParOf" srcId="{FA49A518-2F39-46B0-9091-A651D9C00BAE}" destId="{B90D156C-B43C-4E39-BB6E-5FAB697670A6}" srcOrd="0" destOrd="0" presId="urn:microsoft.com/office/officeart/2005/8/layout/hierarchy1"/>
    <dgm:cxn modelId="{EF5FC62D-481E-4017-8573-1A6B500AADD4}" type="presParOf" srcId="{FA49A518-2F39-46B0-9091-A651D9C00BAE}" destId="{A51BA1F5-EFDF-4901-8E95-C691F3200DB9}" srcOrd="1" destOrd="0" presId="urn:microsoft.com/office/officeart/2005/8/layout/hierarchy1"/>
    <dgm:cxn modelId="{41A8AB8D-0ED8-4FE6-9942-F7E927AEAD5D}" type="presParOf" srcId="{A51BA1F5-EFDF-4901-8E95-C691F3200DB9}" destId="{6A7E67F8-A642-4FAE-9766-E599E829A114}" srcOrd="0" destOrd="0" presId="urn:microsoft.com/office/officeart/2005/8/layout/hierarchy1"/>
    <dgm:cxn modelId="{D05B1675-5780-4664-B718-8229D7897772}" type="presParOf" srcId="{6A7E67F8-A642-4FAE-9766-E599E829A114}" destId="{52A72731-0F12-4F68-B2D5-F202B6D64CBD}" srcOrd="0" destOrd="0" presId="urn:microsoft.com/office/officeart/2005/8/layout/hierarchy1"/>
    <dgm:cxn modelId="{9D77A7F8-E52D-448D-A97B-A64C7D1E1456}" type="presParOf" srcId="{6A7E67F8-A642-4FAE-9766-E599E829A114}" destId="{832C4CF6-66B6-443E-B297-CD934FC9C7B6}" srcOrd="1" destOrd="0" presId="urn:microsoft.com/office/officeart/2005/8/layout/hierarchy1"/>
    <dgm:cxn modelId="{10EAB5C2-2121-49CD-845A-CBE35C7DE6E5}" type="presParOf" srcId="{A51BA1F5-EFDF-4901-8E95-C691F3200DB9}" destId="{E9FF7FC2-FEC5-4101-9B73-D8A2A1412B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F888D-6D53-481E-9B91-294FD7BB32D2}">
      <dsp:nvSpPr>
        <dsp:cNvPr id="0" name=""/>
        <dsp:cNvSpPr/>
      </dsp:nvSpPr>
      <dsp:spPr>
        <a:xfrm>
          <a:off x="4029" y="700158"/>
          <a:ext cx="1544649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NEWAYGO</a:t>
          </a:r>
        </a:p>
      </dsp:txBody>
      <dsp:txXfrm>
        <a:off x="4029" y="700158"/>
        <a:ext cx="1544649" cy="460800"/>
      </dsp:txXfrm>
    </dsp:sp>
    <dsp:sp modelId="{B0BEECAD-A66B-4701-9038-E4208197888C}">
      <dsp:nvSpPr>
        <dsp:cNvPr id="0" name=""/>
        <dsp:cNvSpPr/>
      </dsp:nvSpPr>
      <dsp:spPr>
        <a:xfrm>
          <a:off x="4029" y="1160958"/>
          <a:ext cx="1544649" cy="2020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Newaygo office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1"/>
              </a:solidFill>
            </a:rPr>
            <a:t>City of Newaygo and Fremont Police Departments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Schools</a:t>
          </a:r>
        </a:p>
      </dsp:txBody>
      <dsp:txXfrm>
        <a:off x="4029" y="1160958"/>
        <a:ext cx="1544649" cy="2020320"/>
      </dsp:txXfrm>
    </dsp:sp>
    <dsp:sp modelId="{26097E9F-0EF2-4A90-B0DF-B0DD7ED64FE9}">
      <dsp:nvSpPr>
        <dsp:cNvPr id="0" name=""/>
        <dsp:cNvSpPr/>
      </dsp:nvSpPr>
      <dsp:spPr>
        <a:xfrm>
          <a:off x="1764930" y="700158"/>
          <a:ext cx="1544649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KENT</a:t>
          </a:r>
        </a:p>
      </dsp:txBody>
      <dsp:txXfrm>
        <a:off x="1764930" y="700158"/>
        <a:ext cx="1544649" cy="460800"/>
      </dsp:txXfrm>
    </dsp:sp>
    <dsp:sp modelId="{9708A96F-8D1D-4233-9B7C-86747079D283}">
      <dsp:nvSpPr>
        <dsp:cNvPr id="0" name=""/>
        <dsp:cNvSpPr/>
      </dsp:nvSpPr>
      <dsp:spPr>
        <a:xfrm>
          <a:off x="1764930" y="1160958"/>
          <a:ext cx="1544649" cy="2020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Main Campus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Shelters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North County</a:t>
          </a:r>
        </a:p>
      </dsp:txBody>
      <dsp:txXfrm>
        <a:off x="1764930" y="1160958"/>
        <a:ext cx="1544649" cy="2020320"/>
      </dsp:txXfrm>
    </dsp:sp>
    <dsp:sp modelId="{4FE1BAAE-0483-489B-9B5A-906F9EE7D16F}">
      <dsp:nvSpPr>
        <dsp:cNvPr id="0" name=""/>
        <dsp:cNvSpPr/>
      </dsp:nvSpPr>
      <dsp:spPr>
        <a:xfrm>
          <a:off x="3525831" y="700158"/>
          <a:ext cx="1544649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OTTAWA</a:t>
          </a:r>
        </a:p>
      </dsp:txBody>
      <dsp:txXfrm>
        <a:off x="3525831" y="700158"/>
        <a:ext cx="1544649" cy="460800"/>
      </dsp:txXfrm>
    </dsp:sp>
    <dsp:sp modelId="{1790CF44-DBD4-46BA-B61C-17EC70266B12}">
      <dsp:nvSpPr>
        <dsp:cNvPr id="0" name=""/>
        <dsp:cNvSpPr/>
      </dsp:nvSpPr>
      <dsp:spPr>
        <a:xfrm>
          <a:off x="3525831" y="1160958"/>
          <a:ext cx="1544649" cy="2020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Holland office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Schools</a:t>
          </a:r>
        </a:p>
      </dsp:txBody>
      <dsp:txXfrm>
        <a:off x="3525831" y="1160958"/>
        <a:ext cx="1544649" cy="2020320"/>
      </dsp:txXfrm>
    </dsp:sp>
    <dsp:sp modelId="{0CC91B6B-7C37-465B-A855-88D218607601}">
      <dsp:nvSpPr>
        <dsp:cNvPr id="0" name=""/>
        <dsp:cNvSpPr/>
      </dsp:nvSpPr>
      <dsp:spPr>
        <a:xfrm>
          <a:off x="5286731" y="700158"/>
          <a:ext cx="1544649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ALLEGAN</a:t>
          </a:r>
        </a:p>
      </dsp:txBody>
      <dsp:txXfrm>
        <a:off x="5286731" y="700158"/>
        <a:ext cx="1544649" cy="460800"/>
      </dsp:txXfrm>
    </dsp:sp>
    <dsp:sp modelId="{96CA0D9D-91FB-46B6-B46A-DFDA5A00D378}">
      <dsp:nvSpPr>
        <dsp:cNvPr id="0" name=""/>
        <dsp:cNvSpPr/>
      </dsp:nvSpPr>
      <dsp:spPr>
        <a:xfrm>
          <a:off x="5286731" y="1160958"/>
          <a:ext cx="1544649" cy="2020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Allegan office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Schools</a:t>
          </a:r>
          <a:endParaRPr lang="en-US" sz="1600" kern="1200" dirty="0"/>
        </a:p>
      </dsp:txBody>
      <dsp:txXfrm>
        <a:off x="5286731" y="1160958"/>
        <a:ext cx="1544649" cy="2020320"/>
      </dsp:txXfrm>
    </dsp:sp>
    <dsp:sp modelId="{ED899700-2173-4E61-855E-AC0B5543E51B}">
      <dsp:nvSpPr>
        <dsp:cNvPr id="0" name=""/>
        <dsp:cNvSpPr/>
      </dsp:nvSpPr>
      <dsp:spPr>
        <a:xfrm>
          <a:off x="7047632" y="700158"/>
          <a:ext cx="1544649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MUSKEGON</a:t>
          </a:r>
        </a:p>
      </dsp:txBody>
      <dsp:txXfrm>
        <a:off x="7047632" y="700158"/>
        <a:ext cx="1544649" cy="460800"/>
      </dsp:txXfrm>
    </dsp:sp>
    <dsp:sp modelId="{78AE048A-2717-41E4-82D4-8ED6AC293621}">
      <dsp:nvSpPr>
        <dsp:cNvPr id="0" name=""/>
        <dsp:cNvSpPr/>
      </dsp:nvSpPr>
      <dsp:spPr>
        <a:xfrm>
          <a:off x="7047632" y="1160958"/>
          <a:ext cx="1544649" cy="2020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Muskegon office</a:t>
          </a:r>
        </a:p>
      </dsp:txBody>
      <dsp:txXfrm>
        <a:off x="7047632" y="1160958"/>
        <a:ext cx="1544649" cy="2020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0D156C-B43C-4E39-BB6E-5FAB697670A6}">
      <dsp:nvSpPr>
        <dsp:cNvPr id="0" name=""/>
        <dsp:cNvSpPr/>
      </dsp:nvSpPr>
      <dsp:spPr>
        <a:xfrm>
          <a:off x="7672702" y="2319731"/>
          <a:ext cx="91440" cy="4163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639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49501-C009-45BC-9508-F14F55097745}">
      <dsp:nvSpPr>
        <dsp:cNvPr id="0" name=""/>
        <dsp:cNvSpPr/>
      </dsp:nvSpPr>
      <dsp:spPr>
        <a:xfrm>
          <a:off x="4218614" y="994179"/>
          <a:ext cx="3499807" cy="416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62"/>
              </a:lnTo>
              <a:lnTo>
                <a:pt x="3499807" y="283762"/>
              </a:lnTo>
              <a:lnTo>
                <a:pt x="3499807" y="4163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974E4-5C10-4424-B128-3C222A44F621}">
      <dsp:nvSpPr>
        <dsp:cNvPr id="0" name=""/>
        <dsp:cNvSpPr/>
      </dsp:nvSpPr>
      <dsp:spPr>
        <a:xfrm>
          <a:off x="5922798" y="2319731"/>
          <a:ext cx="91440" cy="4163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639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84CCB-7B7F-4505-9AC5-087D2638F479}">
      <dsp:nvSpPr>
        <dsp:cNvPr id="0" name=""/>
        <dsp:cNvSpPr/>
      </dsp:nvSpPr>
      <dsp:spPr>
        <a:xfrm>
          <a:off x="4218614" y="994179"/>
          <a:ext cx="1749903" cy="416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62"/>
              </a:lnTo>
              <a:lnTo>
                <a:pt x="1749903" y="283762"/>
              </a:lnTo>
              <a:lnTo>
                <a:pt x="1749903" y="4163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FAAD2-0AE0-4312-BB58-664F45B4B97F}">
      <dsp:nvSpPr>
        <dsp:cNvPr id="0" name=""/>
        <dsp:cNvSpPr/>
      </dsp:nvSpPr>
      <dsp:spPr>
        <a:xfrm>
          <a:off x="3343663" y="2319731"/>
          <a:ext cx="874951" cy="416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62"/>
              </a:lnTo>
              <a:lnTo>
                <a:pt x="874951" y="283762"/>
              </a:lnTo>
              <a:lnTo>
                <a:pt x="874951" y="41639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537D9-41F8-44E5-8E65-CBBAF7DC22DC}">
      <dsp:nvSpPr>
        <dsp:cNvPr id="0" name=""/>
        <dsp:cNvSpPr/>
      </dsp:nvSpPr>
      <dsp:spPr>
        <a:xfrm>
          <a:off x="2468711" y="2319731"/>
          <a:ext cx="874951" cy="416397"/>
        </a:xfrm>
        <a:custGeom>
          <a:avLst/>
          <a:gdLst/>
          <a:ahLst/>
          <a:cxnLst/>
          <a:rect l="0" t="0" r="0" b="0"/>
          <a:pathLst>
            <a:path>
              <a:moveTo>
                <a:pt x="874951" y="0"/>
              </a:moveTo>
              <a:lnTo>
                <a:pt x="874951" y="283762"/>
              </a:lnTo>
              <a:lnTo>
                <a:pt x="0" y="283762"/>
              </a:lnTo>
              <a:lnTo>
                <a:pt x="0" y="41639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87528-6CF2-482F-B193-897276F46CF7}">
      <dsp:nvSpPr>
        <dsp:cNvPr id="0" name=""/>
        <dsp:cNvSpPr/>
      </dsp:nvSpPr>
      <dsp:spPr>
        <a:xfrm>
          <a:off x="3343663" y="994179"/>
          <a:ext cx="874951" cy="416397"/>
        </a:xfrm>
        <a:custGeom>
          <a:avLst/>
          <a:gdLst/>
          <a:ahLst/>
          <a:cxnLst/>
          <a:rect l="0" t="0" r="0" b="0"/>
          <a:pathLst>
            <a:path>
              <a:moveTo>
                <a:pt x="874951" y="0"/>
              </a:moveTo>
              <a:lnTo>
                <a:pt x="874951" y="283762"/>
              </a:lnTo>
              <a:lnTo>
                <a:pt x="0" y="283762"/>
              </a:lnTo>
              <a:lnTo>
                <a:pt x="0" y="4163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AA5C9-D5EB-4EB9-A091-137F3678C573}">
      <dsp:nvSpPr>
        <dsp:cNvPr id="0" name=""/>
        <dsp:cNvSpPr/>
      </dsp:nvSpPr>
      <dsp:spPr>
        <a:xfrm>
          <a:off x="673087" y="2319731"/>
          <a:ext cx="91440" cy="4163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639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19A90-AB6B-463A-A434-A513216D4470}">
      <dsp:nvSpPr>
        <dsp:cNvPr id="0" name=""/>
        <dsp:cNvSpPr/>
      </dsp:nvSpPr>
      <dsp:spPr>
        <a:xfrm>
          <a:off x="718807" y="994179"/>
          <a:ext cx="3499807" cy="416397"/>
        </a:xfrm>
        <a:custGeom>
          <a:avLst/>
          <a:gdLst/>
          <a:ahLst/>
          <a:cxnLst/>
          <a:rect l="0" t="0" r="0" b="0"/>
          <a:pathLst>
            <a:path>
              <a:moveTo>
                <a:pt x="3499807" y="0"/>
              </a:moveTo>
              <a:lnTo>
                <a:pt x="3499807" y="283762"/>
              </a:lnTo>
              <a:lnTo>
                <a:pt x="0" y="283762"/>
              </a:lnTo>
              <a:lnTo>
                <a:pt x="0" y="4163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2A49A-2791-4A9D-B13F-9AD9B89E31B9}">
      <dsp:nvSpPr>
        <dsp:cNvPr id="0" name=""/>
        <dsp:cNvSpPr/>
      </dsp:nvSpPr>
      <dsp:spPr>
        <a:xfrm>
          <a:off x="3502745" y="85025"/>
          <a:ext cx="1431739" cy="90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2D74A-7E13-4363-9561-38B67CA36A70}">
      <dsp:nvSpPr>
        <dsp:cNvPr id="0" name=""/>
        <dsp:cNvSpPr/>
      </dsp:nvSpPr>
      <dsp:spPr>
        <a:xfrm>
          <a:off x="3661827" y="236153"/>
          <a:ext cx="1431739" cy="909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Emmy Ellis, Program Director</a:t>
          </a:r>
        </a:p>
      </dsp:txBody>
      <dsp:txXfrm>
        <a:off x="3688455" y="262781"/>
        <a:ext cx="1378483" cy="855898"/>
      </dsp:txXfrm>
    </dsp:sp>
    <dsp:sp modelId="{5551CB89-752A-4761-B632-55714989F291}">
      <dsp:nvSpPr>
        <dsp:cNvPr id="0" name=""/>
        <dsp:cNvSpPr/>
      </dsp:nvSpPr>
      <dsp:spPr>
        <a:xfrm>
          <a:off x="2938" y="1410577"/>
          <a:ext cx="1431739" cy="90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F19C39-C271-4D5F-8BE7-2D3AC76A274F}">
      <dsp:nvSpPr>
        <dsp:cNvPr id="0" name=""/>
        <dsp:cNvSpPr/>
      </dsp:nvSpPr>
      <dsp:spPr>
        <a:xfrm>
          <a:off x="162020" y="1561705"/>
          <a:ext cx="1431739" cy="909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Donna Kuiper, Clinical Manager - Kent</a:t>
          </a:r>
        </a:p>
      </dsp:txBody>
      <dsp:txXfrm>
        <a:off x="188648" y="1588333"/>
        <a:ext cx="1378483" cy="855898"/>
      </dsp:txXfrm>
    </dsp:sp>
    <dsp:sp modelId="{73FD4F32-F691-4085-B0C8-8BC086705E68}">
      <dsp:nvSpPr>
        <dsp:cNvPr id="0" name=""/>
        <dsp:cNvSpPr/>
      </dsp:nvSpPr>
      <dsp:spPr>
        <a:xfrm>
          <a:off x="2938" y="2736129"/>
          <a:ext cx="1431739" cy="90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6ED28-5571-48C1-9A4E-CF64903D6A96}">
      <dsp:nvSpPr>
        <dsp:cNvPr id="0" name=""/>
        <dsp:cNvSpPr/>
      </dsp:nvSpPr>
      <dsp:spPr>
        <a:xfrm>
          <a:off x="162020" y="2887257"/>
          <a:ext cx="1431739" cy="909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u="sng" kern="1200" dirty="0"/>
            <a:t>Adult Outpatient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4 Team Leads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14 Clinicians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Case Manager</a:t>
          </a:r>
        </a:p>
      </dsp:txBody>
      <dsp:txXfrm>
        <a:off x="188648" y="2913885"/>
        <a:ext cx="1378483" cy="855898"/>
      </dsp:txXfrm>
    </dsp:sp>
    <dsp:sp modelId="{32D26B11-5487-4798-8E13-0FE16285B64C}">
      <dsp:nvSpPr>
        <dsp:cNvPr id="0" name=""/>
        <dsp:cNvSpPr/>
      </dsp:nvSpPr>
      <dsp:spPr>
        <a:xfrm>
          <a:off x="2627793" y="1410577"/>
          <a:ext cx="1431739" cy="90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DA23F-0140-41AB-B3C6-D832898D922C}">
      <dsp:nvSpPr>
        <dsp:cNvPr id="0" name=""/>
        <dsp:cNvSpPr/>
      </dsp:nvSpPr>
      <dsp:spPr>
        <a:xfrm>
          <a:off x="2786875" y="1561705"/>
          <a:ext cx="1431739" cy="909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Anna Wehrmeyer, Clinical Manager – Ottawa/Schools</a:t>
          </a:r>
        </a:p>
      </dsp:txBody>
      <dsp:txXfrm>
        <a:off x="2813503" y="1588333"/>
        <a:ext cx="1378483" cy="855898"/>
      </dsp:txXfrm>
    </dsp:sp>
    <dsp:sp modelId="{06BD8BB9-1CE5-47AF-8C54-4C33081CEDED}">
      <dsp:nvSpPr>
        <dsp:cNvPr id="0" name=""/>
        <dsp:cNvSpPr/>
      </dsp:nvSpPr>
      <dsp:spPr>
        <a:xfrm>
          <a:off x="1752841" y="2736129"/>
          <a:ext cx="1431739" cy="90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30370-A287-4EC7-9605-B22F0D35AD95}">
      <dsp:nvSpPr>
        <dsp:cNvPr id="0" name=""/>
        <dsp:cNvSpPr/>
      </dsp:nvSpPr>
      <dsp:spPr>
        <a:xfrm>
          <a:off x="1911923" y="2887257"/>
          <a:ext cx="1431739" cy="909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u="sng" kern="1200" dirty="0"/>
            <a:t>Outpatient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3 Adult Clinicians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5 Children Clinicians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1938551" y="2913885"/>
        <a:ext cx="1378483" cy="855898"/>
      </dsp:txXfrm>
    </dsp:sp>
    <dsp:sp modelId="{B307EEF6-A0D6-4566-A0A1-A195BAAA51F0}">
      <dsp:nvSpPr>
        <dsp:cNvPr id="0" name=""/>
        <dsp:cNvSpPr/>
      </dsp:nvSpPr>
      <dsp:spPr>
        <a:xfrm>
          <a:off x="3502745" y="2736129"/>
          <a:ext cx="1431739" cy="90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629B9B-6AB0-4B2D-ABE1-25EBD45EE4C8}">
      <dsp:nvSpPr>
        <dsp:cNvPr id="0" name=""/>
        <dsp:cNvSpPr/>
      </dsp:nvSpPr>
      <dsp:spPr>
        <a:xfrm>
          <a:off x="3661827" y="2887257"/>
          <a:ext cx="1431739" cy="909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u="sng" kern="1200" dirty="0"/>
            <a:t>School Based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9 Clinicians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3688455" y="2913885"/>
        <a:ext cx="1378483" cy="855898"/>
      </dsp:txXfrm>
    </dsp:sp>
    <dsp:sp modelId="{2EA3CF04-F97F-4A4A-9EF8-6FC20DE86132}">
      <dsp:nvSpPr>
        <dsp:cNvPr id="0" name=""/>
        <dsp:cNvSpPr/>
      </dsp:nvSpPr>
      <dsp:spPr>
        <a:xfrm>
          <a:off x="5252648" y="1410577"/>
          <a:ext cx="1431739" cy="90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1D6FBD-D2BA-41EF-A5D2-846E3F31D216}">
      <dsp:nvSpPr>
        <dsp:cNvPr id="0" name=""/>
        <dsp:cNvSpPr/>
      </dsp:nvSpPr>
      <dsp:spPr>
        <a:xfrm>
          <a:off x="5411730" y="1561705"/>
          <a:ext cx="1431739" cy="909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Dave Ross, Clinical Manager - Newaygo</a:t>
          </a:r>
        </a:p>
      </dsp:txBody>
      <dsp:txXfrm>
        <a:off x="5438358" y="1588333"/>
        <a:ext cx="1378483" cy="855898"/>
      </dsp:txXfrm>
    </dsp:sp>
    <dsp:sp modelId="{FD14EDF3-A1A5-4996-B20B-E4F2B0142E71}">
      <dsp:nvSpPr>
        <dsp:cNvPr id="0" name=""/>
        <dsp:cNvSpPr/>
      </dsp:nvSpPr>
      <dsp:spPr>
        <a:xfrm>
          <a:off x="5252648" y="2736129"/>
          <a:ext cx="1431739" cy="90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C2B77-FF43-445B-83D3-EC0585827DED}">
      <dsp:nvSpPr>
        <dsp:cNvPr id="0" name=""/>
        <dsp:cNvSpPr/>
      </dsp:nvSpPr>
      <dsp:spPr>
        <a:xfrm>
          <a:off x="5411730" y="2887257"/>
          <a:ext cx="1431739" cy="909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u="sng" kern="1200" dirty="0"/>
            <a:t>Adult Outpatient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Clinician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Recovery Coach</a:t>
          </a:r>
        </a:p>
      </dsp:txBody>
      <dsp:txXfrm>
        <a:off x="5438358" y="2913885"/>
        <a:ext cx="1378483" cy="855898"/>
      </dsp:txXfrm>
    </dsp:sp>
    <dsp:sp modelId="{C3B00167-8744-4184-A455-3CA49C89B1EE}">
      <dsp:nvSpPr>
        <dsp:cNvPr id="0" name=""/>
        <dsp:cNvSpPr/>
      </dsp:nvSpPr>
      <dsp:spPr>
        <a:xfrm>
          <a:off x="7002552" y="1410577"/>
          <a:ext cx="1431739" cy="90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836F8C-7EEE-4C78-A921-2D30F7CE35A8}">
      <dsp:nvSpPr>
        <dsp:cNvPr id="0" name=""/>
        <dsp:cNvSpPr/>
      </dsp:nvSpPr>
      <dsp:spPr>
        <a:xfrm>
          <a:off x="7161634" y="1561705"/>
          <a:ext cx="1431739" cy="909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accent1"/>
              </a:solidFill>
            </a:rPr>
            <a:t>Nicole Klomp, Team Lead – PSW</a:t>
          </a:r>
        </a:p>
      </dsp:txBody>
      <dsp:txXfrm>
        <a:off x="7188262" y="1588333"/>
        <a:ext cx="1378483" cy="855898"/>
      </dsp:txXfrm>
    </dsp:sp>
    <dsp:sp modelId="{52A72731-0F12-4F68-B2D5-F202B6D64CBD}">
      <dsp:nvSpPr>
        <dsp:cNvPr id="0" name=""/>
        <dsp:cNvSpPr/>
      </dsp:nvSpPr>
      <dsp:spPr>
        <a:xfrm>
          <a:off x="7002552" y="2736129"/>
          <a:ext cx="1431739" cy="90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2C4CF6-66B6-443E-B297-CD934FC9C7B6}">
      <dsp:nvSpPr>
        <dsp:cNvPr id="0" name=""/>
        <dsp:cNvSpPr/>
      </dsp:nvSpPr>
      <dsp:spPr>
        <a:xfrm>
          <a:off x="7161634" y="2887257"/>
          <a:ext cx="1431739" cy="909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u="sng" kern="1200" dirty="0"/>
            <a:t>PSW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intern</a:t>
          </a:r>
        </a:p>
      </dsp:txBody>
      <dsp:txXfrm>
        <a:off x="7188262" y="2913885"/>
        <a:ext cx="1378483" cy="855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4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9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4504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01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6539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9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32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3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1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9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3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90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7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5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6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0E435-E12B-48E8-8FB2-4358841EDEEA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F97BA6-CB87-416D-9FCA-7194D407E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7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40102&amp;picture=question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BCAE53-4113-4727-9318-73C56BD3FB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729" y="2071491"/>
            <a:ext cx="3488281" cy="271501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6CE4D0-6E37-467E-908B-B8AEA5434F47}"/>
              </a:ext>
            </a:extLst>
          </p:cNvPr>
          <p:cNvSpPr txBox="1"/>
          <p:nvPr/>
        </p:nvSpPr>
        <p:spPr>
          <a:xfrm>
            <a:off x="6096000" y="3190472"/>
            <a:ext cx="33088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solidFill>
                  <a:schemeClr val="accent5"/>
                </a:solidFill>
              </a:rPr>
              <a:t>Outpatient Counseling Services</a:t>
            </a:r>
          </a:p>
        </p:txBody>
      </p:sp>
    </p:spTree>
    <p:extLst>
      <p:ext uri="{BB962C8B-B14F-4D97-AF65-F5344CB8AC3E}">
        <p14:creationId xmlns:p14="http://schemas.microsoft.com/office/powerpoint/2010/main" val="1954246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F4D8A-A85F-4572-9768-4C40A6F01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E3650-4C15-49AA-8586-186DE2635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community health, well-being and rates of recidivism</a:t>
            </a:r>
          </a:p>
          <a:p>
            <a:pPr lvl="1"/>
            <a:r>
              <a:rPr lang="en-US" dirty="0"/>
              <a:t>Increase population knowledge of area resources</a:t>
            </a:r>
          </a:p>
          <a:p>
            <a:pPr lvl="1"/>
            <a:r>
              <a:rPr lang="en-US" dirty="0"/>
              <a:t>Increase connections to appropriate resources</a:t>
            </a:r>
          </a:p>
          <a:p>
            <a:pPr lvl="1"/>
            <a:r>
              <a:rPr lang="en-US" dirty="0"/>
              <a:t>Improve crisis response by diverting individuals to appropriate resources</a:t>
            </a:r>
          </a:p>
          <a:p>
            <a:r>
              <a:rPr lang="en-US" dirty="0"/>
              <a:t>Improve well being of law enforcement officers</a:t>
            </a:r>
          </a:p>
          <a:p>
            <a:pPr lvl="1"/>
            <a:r>
              <a:rPr lang="en-US" dirty="0"/>
              <a:t>Improve access to debriefings following a traumatic event</a:t>
            </a:r>
          </a:p>
          <a:p>
            <a:pPr lvl="1"/>
            <a:r>
              <a:rPr lang="en-US" dirty="0"/>
              <a:t>Provide assistance for behavioral health needs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080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4A488-A3EA-40B8-97A3-0C6077BDC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F7B2F-94D2-486C-BF04-C0D6DC87A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Referrals:</a:t>
            </a:r>
          </a:p>
          <a:p>
            <a:pPr lvl="1"/>
            <a:r>
              <a:rPr lang="en-US" dirty="0"/>
              <a:t>172 unique participants in the program received direct service</a:t>
            </a:r>
          </a:p>
          <a:p>
            <a:pPr lvl="1"/>
            <a:r>
              <a:rPr lang="en-US" dirty="0"/>
              <a:t>827 community residents impacted by PSW assistance</a:t>
            </a:r>
          </a:p>
          <a:p>
            <a:pPr lvl="1"/>
            <a:r>
              <a:rPr lang="en-US" dirty="0"/>
              <a:t>Over 700 referrals made to various services.</a:t>
            </a:r>
          </a:p>
          <a:p>
            <a:pPr lvl="2"/>
            <a:r>
              <a:rPr lang="en-US" dirty="0"/>
              <a:t>Legal Aid</a:t>
            </a:r>
          </a:p>
          <a:p>
            <a:pPr lvl="2"/>
            <a:r>
              <a:rPr lang="en-US" dirty="0"/>
              <a:t>Assistance with completing personal protection orders</a:t>
            </a:r>
          </a:p>
          <a:p>
            <a:pPr lvl="2"/>
            <a:r>
              <a:rPr lang="en-US" dirty="0"/>
              <a:t>Mental health supports </a:t>
            </a:r>
          </a:p>
          <a:p>
            <a:pPr lvl="2"/>
            <a:r>
              <a:rPr lang="en-US" dirty="0"/>
              <a:t>Community Mental Health and other mental health counseling agencies</a:t>
            </a:r>
          </a:p>
          <a:p>
            <a:pPr lvl="2"/>
            <a:r>
              <a:rPr lang="en-US" dirty="0"/>
              <a:t>Substance use counseling and treatment centers (including Hope Not Handcuffs)</a:t>
            </a:r>
          </a:p>
          <a:p>
            <a:pPr lvl="2"/>
            <a:r>
              <a:rPr lang="en-US" dirty="0"/>
              <a:t>Child Protective Services </a:t>
            </a:r>
          </a:p>
          <a:p>
            <a:pPr lvl="2"/>
            <a:r>
              <a:rPr lang="en-US" dirty="0"/>
              <a:t>Domestic violence advocates.  </a:t>
            </a:r>
          </a:p>
          <a:p>
            <a:pPr lvl="2"/>
            <a:r>
              <a:rPr lang="en-US" dirty="0"/>
              <a:t>Basic needs (shelter/housing, food,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51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9FB3D-C657-4A4D-A84E-73CF88A14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D3714-1C0A-498F-9169-EF27EA07A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 Funding</a:t>
            </a:r>
          </a:p>
          <a:p>
            <a:pPr lvl="1"/>
            <a:r>
              <a:rPr lang="en-US" dirty="0"/>
              <a:t>Michigan Health Endowment Fund grant</a:t>
            </a:r>
          </a:p>
          <a:p>
            <a:pPr lvl="2"/>
            <a:r>
              <a:rPr lang="en-US" dirty="0"/>
              <a:t>$340,505</a:t>
            </a:r>
          </a:p>
          <a:p>
            <a:pPr lvl="2"/>
            <a:r>
              <a:rPr lang="en-US" dirty="0"/>
              <a:t>September 2022 - August 2024</a:t>
            </a:r>
          </a:p>
          <a:p>
            <a:r>
              <a:rPr lang="en-US" dirty="0"/>
              <a:t>Future Funding</a:t>
            </a:r>
          </a:p>
          <a:p>
            <a:pPr lvl="1"/>
            <a:r>
              <a:rPr lang="en-US" dirty="0"/>
              <a:t>Other grant opportunities:</a:t>
            </a:r>
          </a:p>
          <a:p>
            <a:pPr lvl="2"/>
            <a:r>
              <a:rPr lang="en-US" dirty="0"/>
              <a:t>Community Policing grant through the State of Michigan (MCOLES) awarded August 2024</a:t>
            </a:r>
          </a:p>
          <a:p>
            <a:pPr lvl="2"/>
            <a:r>
              <a:rPr lang="en-US" dirty="0"/>
              <a:t>Department of Justice through the Office of Community Policing Department (COPS) typically due in May  </a:t>
            </a:r>
          </a:p>
          <a:p>
            <a:pPr lvl="1"/>
            <a:r>
              <a:rPr lang="en-US" dirty="0"/>
              <a:t>City of Newaygo and Fremont Police Departments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12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5E877-0C7E-4AF1-B996-91BCB41C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56529-009C-45B3-85EC-32DA103E6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Victims of Felonious Domestic Assault </a:t>
            </a:r>
          </a:p>
          <a:p>
            <a:pPr lvl="1"/>
            <a:r>
              <a:rPr lang="en-US" dirty="0"/>
              <a:t>Includes choking and assault with a deadly weapon</a:t>
            </a:r>
          </a:p>
          <a:p>
            <a:pPr lvl="1"/>
            <a:r>
              <a:rPr lang="en-US" dirty="0"/>
              <a:t>Services offered:</a:t>
            </a:r>
          </a:p>
          <a:p>
            <a:pPr lvl="2"/>
            <a:r>
              <a:rPr lang="en-US" dirty="0"/>
              <a:t>Referrals and guidance for mental health support for the victims and their children </a:t>
            </a:r>
          </a:p>
          <a:p>
            <a:pPr lvl="2"/>
            <a:r>
              <a:rPr lang="en-US" dirty="0"/>
              <a:t>Domestic violence advocates </a:t>
            </a:r>
          </a:p>
          <a:p>
            <a:pPr lvl="2"/>
            <a:r>
              <a:rPr lang="en-US" dirty="0"/>
              <a:t>Parental supports </a:t>
            </a:r>
          </a:p>
          <a:p>
            <a:pPr lvl="2"/>
            <a:r>
              <a:rPr lang="en-US" dirty="0"/>
              <a:t>CPS advocacy</a:t>
            </a:r>
          </a:p>
          <a:p>
            <a:pPr lvl="2"/>
            <a:r>
              <a:rPr lang="en-US" dirty="0"/>
              <a:t>Basic needs such as food, clothing, diapers, transportation, financial assistance, Christmas gifts</a:t>
            </a:r>
          </a:p>
          <a:p>
            <a:pPr lvl="2"/>
            <a:r>
              <a:rPr lang="en-US" dirty="0"/>
              <a:t>Education on the legal process</a:t>
            </a:r>
          </a:p>
          <a:p>
            <a:pPr lvl="2"/>
            <a:r>
              <a:rPr lang="en-US" dirty="0"/>
              <a:t>Court proceedings and victim testimonies  </a:t>
            </a:r>
          </a:p>
          <a:p>
            <a:pPr lvl="1"/>
            <a:r>
              <a:rPr lang="en-US" dirty="0"/>
              <a:t>One of the victims shared a post referencing the support offered by the PSW, “She got me through my darkest days for sure, so thankful for Nicole.” </a:t>
            </a:r>
          </a:p>
          <a:p>
            <a:r>
              <a:rPr lang="en-US" dirty="0"/>
              <a:t>At Risk Human Trafficking Victim:</a:t>
            </a:r>
          </a:p>
          <a:p>
            <a:pPr lvl="1"/>
            <a:r>
              <a:rPr lang="en-US" dirty="0"/>
              <a:t>20 police interactions from multiple jurisdictions in a single year</a:t>
            </a:r>
          </a:p>
          <a:p>
            <a:pPr lvl="1"/>
            <a:r>
              <a:rPr lang="en-US" dirty="0"/>
              <a:t>Intellectual Disability</a:t>
            </a:r>
          </a:p>
          <a:p>
            <a:pPr lvl="1"/>
            <a:r>
              <a:rPr lang="en-US" dirty="0"/>
              <a:t>Coordinated with  the family, the prosecutor’s office, and various social service organizations to help keep the victim safe. </a:t>
            </a:r>
          </a:p>
          <a:p>
            <a:pPr lvl="1"/>
            <a:r>
              <a:rPr lang="en-US" dirty="0"/>
              <a:t>Secured a group home placement where she is now living</a:t>
            </a:r>
          </a:p>
        </p:txBody>
      </p:sp>
    </p:spTree>
    <p:extLst>
      <p:ext uri="{BB962C8B-B14F-4D97-AF65-F5344CB8AC3E}">
        <p14:creationId xmlns:p14="http://schemas.microsoft.com/office/powerpoint/2010/main" val="126821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2A8D7-DA1C-4CA5-995A-205A079E8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THE ARBOR CIRCLE BOARD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6D9A4-D38E-4923-A060-C9BAA28C9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</a:t>
            </a:r>
          </a:p>
          <a:p>
            <a:r>
              <a:rPr lang="en-US" dirty="0"/>
              <a:t>Expansion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0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6C5-6E50-41B1-85B5-90B7ED2C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QUESTIONS/DISCUSSION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CA7386-6B86-43E3-965B-C3F02AF2AE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22092" y="2160588"/>
            <a:ext cx="5107854" cy="3881437"/>
          </a:xfrm>
        </p:spPr>
      </p:pic>
    </p:spTree>
    <p:extLst>
      <p:ext uri="{BB962C8B-B14F-4D97-AF65-F5344CB8AC3E}">
        <p14:creationId xmlns:p14="http://schemas.microsoft.com/office/powerpoint/2010/main" val="87722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F12EE-9988-40B0-9331-4E09F35A12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POLICE SOCIAL WORK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8466EC-1067-4F39-833B-1AFAB59F89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NEWAYGO</a:t>
            </a:r>
          </a:p>
        </p:txBody>
      </p:sp>
    </p:spTree>
    <p:extLst>
      <p:ext uri="{BB962C8B-B14F-4D97-AF65-F5344CB8AC3E}">
        <p14:creationId xmlns:p14="http://schemas.microsoft.com/office/powerpoint/2010/main" val="313592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50C6E-079E-49FD-9E47-88836B88D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OUTPATIENT COUNSELING OVERVIEW</a:t>
            </a:r>
            <a:br>
              <a:rPr lang="en-US" dirty="0"/>
            </a:br>
            <a:r>
              <a:rPr lang="en-US" dirty="0"/>
              <a:t>CURRENT LOCATIONS: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63C7815-04ED-482D-A7BB-0B43DEDAA5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91378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566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8D4D-E535-49B5-A7B0-275C66EBD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OUTPATIENT COUNSELING OVERVIEW</a:t>
            </a:r>
            <a:br>
              <a:rPr lang="en-US" dirty="0"/>
            </a:br>
            <a:r>
              <a:rPr lang="en-US" dirty="0"/>
              <a:t>ORGRANIZATIONAL CHART: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460EDDF-A967-4CBC-A0E2-64E5200FF1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157369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472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E4421-793D-421B-B670-274F08E8B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POLICE SOCIAL WORK (PSW)?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E2FC1-4CCC-47B8-A085-6A5717842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Divert inappropriate calls at police departments</a:t>
            </a:r>
          </a:p>
          <a:p>
            <a:pPr lvl="1"/>
            <a:r>
              <a:rPr lang="en-US" dirty="0"/>
              <a:t>Don’t require legal intervention</a:t>
            </a:r>
          </a:p>
          <a:p>
            <a:pPr lvl="1"/>
            <a:r>
              <a:rPr lang="en-US" dirty="0"/>
              <a:t>Should be diverted from law enforcement and/or the legal system</a:t>
            </a:r>
          </a:p>
          <a:p>
            <a:pPr lvl="1"/>
            <a:r>
              <a:rPr lang="en-US" dirty="0"/>
              <a:t>People don’t know where to turn for help</a:t>
            </a:r>
          </a:p>
          <a:p>
            <a:r>
              <a:rPr lang="en-US" dirty="0"/>
              <a:t>Police Social Worker can respond:</a:t>
            </a:r>
          </a:p>
          <a:p>
            <a:pPr lvl="1"/>
            <a:r>
              <a:rPr lang="en-US" dirty="0"/>
              <a:t>Brief intervention</a:t>
            </a:r>
          </a:p>
          <a:p>
            <a:pPr lvl="1"/>
            <a:r>
              <a:rPr lang="en-US" dirty="0"/>
              <a:t>Coordination and collaboration</a:t>
            </a:r>
          </a:p>
          <a:p>
            <a:pPr lvl="1"/>
            <a:r>
              <a:rPr lang="en-US" dirty="0"/>
              <a:t>Referral and follow up</a:t>
            </a:r>
          </a:p>
          <a:p>
            <a:r>
              <a:rPr lang="en-US" dirty="0"/>
              <a:t>Officer Support</a:t>
            </a:r>
          </a:p>
          <a:p>
            <a:pPr lvl="1"/>
            <a:r>
              <a:rPr lang="en-US" dirty="0"/>
              <a:t>Referrals for cases</a:t>
            </a:r>
          </a:p>
          <a:p>
            <a:pPr lvl="1"/>
            <a:r>
              <a:rPr lang="en-US" dirty="0"/>
              <a:t>Officer debriefing for difficult cases </a:t>
            </a:r>
          </a:p>
          <a:p>
            <a:pPr lvl="1"/>
            <a:r>
              <a:rPr lang="en-US" dirty="0"/>
              <a:t>Referral and follow up for other work and life stressors</a:t>
            </a:r>
          </a:p>
        </p:txBody>
      </p:sp>
    </p:spTree>
    <p:extLst>
      <p:ext uri="{BB962C8B-B14F-4D97-AF65-F5344CB8AC3E}">
        <p14:creationId xmlns:p14="http://schemas.microsoft.com/office/powerpoint/2010/main" val="343029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4B52B-091A-437D-B539-008D8B84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9B033-2729-4873-B364-0BEDD1423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City of Newaygo Police Department – Chief Georgia Andres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Fremont Police Department – Chief Tim Rodwell</a:t>
            </a:r>
          </a:p>
          <a:p>
            <a:endParaRPr lang="en-US" sz="2400" dirty="0"/>
          </a:p>
          <a:p>
            <a:r>
              <a:rPr lang="en-US" sz="2400" dirty="0"/>
              <a:t>Expansion to White Cloud and Grant Police Departments</a:t>
            </a:r>
          </a:p>
        </p:txBody>
      </p:sp>
    </p:spTree>
    <p:extLst>
      <p:ext uri="{BB962C8B-B14F-4D97-AF65-F5344CB8AC3E}">
        <p14:creationId xmlns:p14="http://schemas.microsoft.com/office/powerpoint/2010/main" val="364673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2440E-8CD2-4034-A107-B12D16EE7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PSW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98CD1-F12D-4A28-90AD-D0A194738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Screening</a:t>
            </a:r>
          </a:p>
          <a:p>
            <a:r>
              <a:rPr lang="en-US" dirty="0"/>
              <a:t>Resources and referrals</a:t>
            </a:r>
          </a:p>
          <a:p>
            <a:r>
              <a:rPr lang="en-US" dirty="0"/>
              <a:t>Service Linkages and collaboration</a:t>
            </a:r>
          </a:p>
          <a:p>
            <a:r>
              <a:rPr lang="en-US" dirty="0"/>
              <a:t>Public Outreach, Education and Awareness</a:t>
            </a:r>
          </a:p>
          <a:p>
            <a:r>
              <a:rPr lang="en-US" dirty="0"/>
              <a:t>Crisis Response</a:t>
            </a:r>
          </a:p>
          <a:p>
            <a:r>
              <a:rPr lang="en-US" dirty="0"/>
              <a:t>Crises Debriefing</a:t>
            </a:r>
          </a:p>
          <a:p>
            <a:r>
              <a:rPr lang="en-US" dirty="0"/>
              <a:t>Advocacy</a:t>
            </a:r>
          </a:p>
          <a:p>
            <a:r>
              <a:rPr lang="en-US" dirty="0"/>
              <a:t>Safety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17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19E9E-5A5E-486E-A470-A06870154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POPULATION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44DDD-D37E-4779-8F9F-A2D3339E9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City of Newaygo residents</a:t>
            </a:r>
          </a:p>
          <a:p>
            <a:r>
              <a:rPr lang="en-US" dirty="0"/>
              <a:t>City of Fremont Residents</a:t>
            </a:r>
          </a:p>
          <a:p>
            <a:r>
              <a:rPr lang="en-US" dirty="0"/>
              <a:t>Expansion to Grant and White Cloud residents</a:t>
            </a:r>
          </a:p>
          <a:p>
            <a:r>
              <a:rPr lang="en-US" dirty="0"/>
              <a:t>Police officers at local municipalities in Newaygo County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3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8C6B9-ED12-4F6C-B541-219C965D8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REASONS FOR REFERRALS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3F12C-16DF-4C66-AEA3-A5DCEDEF3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Mental health needs</a:t>
            </a:r>
          </a:p>
          <a:p>
            <a:pPr lvl="1"/>
            <a:r>
              <a:rPr lang="en-US" dirty="0"/>
              <a:t>Domestic violence</a:t>
            </a:r>
          </a:p>
          <a:p>
            <a:pPr lvl="1"/>
            <a:r>
              <a:rPr lang="en-US" dirty="0"/>
              <a:t>Substance Use Disorder (including youth at schools)</a:t>
            </a:r>
          </a:p>
          <a:p>
            <a:pPr lvl="1"/>
            <a:r>
              <a:rPr lang="en-US" dirty="0"/>
              <a:t>Criminal Sexual Conduct</a:t>
            </a:r>
          </a:p>
          <a:p>
            <a:pPr lvl="1"/>
            <a:r>
              <a:rPr lang="en-US" dirty="0"/>
              <a:t>Child Protection Concerns</a:t>
            </a:r>
          </a:p>
          <a:p>
            <a:pPr lvl="1"/>
            <a:r>
              <a:rPr lang="en-US" dirty="0"/>
              <a:t>Youth Incorrigibility</a:t>
            </a:r>
          </a:p>
          <a:p>
            <a:pPr lvl="1"/>
            <a:r>
              <a:rPr lang="en-US" dirty="0"/>
              <a:t>Homelessness and other basic needs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90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Arbor Circ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160"/>
      </a:accent1>
      <a:accent2>
        <a:srgbClr val="75A5CC"/>
      </a:accent2>
      <a:accent3>
        <a:srgbClr val="A0A5AA"/>
      </a:accent3>
      <a:accent4>
        <a:srgbClr val="4A4C4D"/>
      </a:accent4>
      <a:accent5>
        <a:srgbClr val="173158"/>
      </a:accent5>
      <a:accent6>
        <a:srgbClr val="F79552"/>
      </a:accent6>
      <a:hlink>
        <a:srgbClr val="173158"/>
      </a:hlink>
      <a:folHlink>
        <a:srgbClr val="75A5C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322C927AA1AA478C215EFB604C16C1" ma:contentTypeVersion="17" ma:contentTypeDescription="Create a new document." ma:contentTypeScope="" ma:versionID="15dc98a855e30d6a9b45b7c68c4e130e">
  <xsd:schema xmlns:xsd="http://www.w3.org/2001/XMLSchema" xmlns:xs="http://www.w3.org/2001/XMLSchema" xmlns:p="http://schemas.microsoft.com/office/2006/metadata/properties" xmlns:ns2="2475cb38-b39e-48a7-aae5-ed55f2c11e85" xmlns:ns3="9c035c24-7ada-4f89-ba59-e3ec2c67fdcf" targetNamespace="http://schemas.microsoft.com/office/2006/metadata/properties" ma:root="true" ma:fieldsID="422488294420f8f81226057307502b04" ns2:_="" ns3:_="">
    <xsd:import namespace="2475cb38-b39e-48a7-aae5-ed55f2c11e85"/>
    <xsd:import namespace="9c035c24-7ada-4f89-ba59-e3ec2c67fd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_Flow_SignoffStatus" minOccurs="0"/>
                <xsd:element ref="ns2:Not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75cb38-b39e-48a7-aae5-ed55f2c11e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Notes" ma:index="19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ccc1cb0-35e5-4fc8-a838-67e51dd670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35c24-7ada-4f89-ba59-e3ec2c67fdc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bde8976-0aa9-4450-80ef-a488c6e28226}" ma:internalName="TaxCatchAll" ma:showField="CatchAllData" ma:web="9c035c24-7ada-4f89-ba59-e3ec2c67fd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2475cb38-b39e-48a7-aae5-ed55f2c11e85" xsi:nil="true"/>
    <TaxCatchAll xmlns="9c035c24-7ada-4f89-ba59-e3ec2c67fdcf" xsi:nil="true"/>
    <lcf76f155ced4ddcb4097134ff3c332f xmlns="2475cb38-b39e-48a7-aae5-ed55f2c11e85">
      <Terms xmlns="http://schemas.microsoft.com/office/infopath/2007/PartnerControls"/>
    </lcf76f155ced4ddcb4097134ff3c332f>
    <_Flow_SignoffStatus xmlns="2475cb38-b39e-48a7-aae5-ed55f2c11e85" xsi:nil="true"/>
  </documentManagement>
</p:properties>
</file>

<file path=customXml/itemProps1.xml><?xml version="1.0" encoding="utf-8"?>
<ds:datastoreItem xmlns:ds="http://schemas.openxmlformats.org/officeDocument/2006/customXml" ds:itemID="{474BAE42-9D5F-465E-AA3A-781AF6FCAB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0C8DB0-9CB3-48E1-B365-7DEB5DB7E6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75cb38-b39e-48a7-aae5-ed55f2c11e85"/>
    <ds:schemaRef ds:uri="9c035c24-7ada-4f89-ba59-e3ec2c67fd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0E5706-CEE3-47ED-9802-697ECF2BE653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c035c24-7ada-4f89-ba59-e3ec2c67fdc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475cb38-b39e-48a7-aae5-ed55f2c11e8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314</TotalTime>
  <Words>640</Words>
  <Application>Microsoft Office PowerPoint</Application>
  <PresentationFormat>Widescreen</PresentationFormat>
  <Paragraphs>134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PowerPoint Presentation</vt:lpstr>
      <vt:lpstr>POLICE SOCIAL WORK</vt:lpstr>
      <vt:lpstr>OUTPATIENT COUNSELING OVERVIEW CURRENT LOCATIONS:</vt:lpstr>
      <vt:lpstr>OUTPATIENT COUNSELING OVERVIEW ORGRANIZATIONAL CHART:</vt:lpstr>
      <vt:lpstr>WHAT IS POLICE SOCIAL WORK (PSW)?</vt:lpstr>
      <vt:lpstr>PARTNERS</vt:lpstr>
      <vt:lpstr>PSW ACTIVITIES</vt:lpstr>
      <vt:lpstr>TARGET POPULATION</vt:lpstr>
      <vt:lpstr>COMMON REASONS FOR REFERRALS </vt:lpstr>
      <vt:lpstr>PROGRAM GOALS</vt:lpstr>
      <vt:lpstr>DATA</vt:lpstr>
      <vt:lpstr>FUNDING</vt:lpstr>
      <vt:lpstr>CLIENT STORIES</vt:lpstr>
      <vt:lpstr>HOW CAN THE ARBOR CIRCLE BOARD HELP?</vt:lpstr>
      <vt:lpstr>QUESTIONS/DISCUSSION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Greenfield</dc:creator>
  <cp:lastModifiedBy>Emmy Ellis</cp:lastModifiedBy>
  <cp:revision>25</cp:revision>
  <dcterms:created xsi:type="dcterms:W3CDTF">2022-12-19T15:15:29Z</dcterms:created>
  <dcterms:modified xsi:type="dcterms:W3CDTF">2024-09-09T20:10:07Z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0x01010005322C927AA1AA478C215EFB604C16C1</vt:lpwstr>
  </property>
</Properties>
</file>